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4" r:id="rId2"/>
    <p:sldId id="279" r:id="rId3"/>
    <p:sldId id="280" r:id="rId4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478" autoAdjust="0"/>
  </p:normalViewPr>
  <p:slideViewPr>
    <p:cSldViewPr>
      <p:cViewPr varScale="1">
        <p:scale>
          <a:sx n="74" d="100"/>
          <a:sy n="74" d="100"/>
        </p:scale>
        <p:origin x="-12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D0EA2A4-E825-4248-B9D9-EBCE7FD86830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FF5B35-5E4D-4834-9BC4-C797ACA9B16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970055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5A7BD-E9D1-487A-B201-65D626BE80BA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6BC43-2D7C-4977-82FB-6D93F1A9FB7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1398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287B-E7C0-4FBA-9695-19276C9E9F5A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C36C1-728A-441D-9714-4EE10DC4C16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056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3AEEE-A0B7-4260-AE9B-1176B5E92FA1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65AEB-4C67-4F7B-8B60-E1CFF287208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9283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14C46-4066-473B-AA91-4E3A51CE3A70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D6ACD-21FD-4104-B13E-FD05AAAC650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724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7EF5C-DBC3-4E84-B537-DD5A4E0AAC3B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FED86-9020-4978-8E15-47A7B83DBB0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73458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FF4B2-B0FA-411B-897B-755DF8914095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4273E-00FA-4416-A07A-1B5164E2583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13572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7B6D-E033-40DF-827F-9E013AE2A0EF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F1F5A-4322-42CD-BA3B-936E1D296AB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6223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5D489-8061-4B95-A70C-A7A36EE5580A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DCC5F-F233-410E-859E-0EE6A9C62C1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8207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73F84-8A2A-4F99-ADB0-689074527A47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1901E-BDB8-4D34-86AC-25B0EBBA57B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8588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2BB9E-AD6B-4DCD-AC36-69A2648CE8CD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BAD24-D767-4C19-A1B2-2C9B5DBD34A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55078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5608E-20CB-4B90-9005-D8E45225320C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75788-6F91-4D12-8B0C-B1381E234C1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66623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2E51C010-2C1D-4D7F-A673-062617AC9199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0E8526-AEEC-4C11-A7BC-F5B3A65546B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ja-JP" sz="4000" dirty="0">
                <a:latin typeface="Calibri" pitchFamily="34" charset="0"/>
              </a:rPr>
              <a:t>Way Forward on </a:t>
            </a:r>
            <a:r>
              <a:rPr lang="en-US" altLang="ja-JP" sz="4000" dirty="0" smtClean="0">
                <a:latin typeface="Calibri" pitchFamily="34" charset="0"/>
              </a:rPr>
              <a:t>asynchronous UL HARQ for 1ms TTI and reduced processing time</a:t>
            </a:r>
            <a:endParaRPr lang="ja-JP" altLang="en-US" sz="4000" dirty="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00125" y="4832350"/>
            <a:ext cx="7100888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 smtClean="0"/>
              <a:t>Ericsson, </a:t>
            </a:r>
            <a:r>
              <a:rPr lang="en-US" altLang="ko-KR" sz="2400" dirty="0"/>
              <a:t>Nokia and Alcatel-Lucent </a:t>
            </a:r>
            <a:r>
              <a:rPr lang="en-US" altLang="ko-KR" sz="2400"/>
              <a:t>Shanghai </a:t>
            </a:r>
            <a:r>
              <a:rPr lang="en-US" altLang="ko-KR" sz="2400" smtClean="0"/>
              <a:t>Bell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/>
              <a:t>R1-168187</a:t>
            </a:r>
            <a:endParaRPr lang="ja-JP" altLang="en-US" sz="2400" dirty="0"/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57246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sz="2400" dirty="0"/>
              <a:t>3GPP TSG RAN WG1 Meeting #</a:t>
            </a:r>
            <a:r>
              <a:rPr lang="en-US" sz="2400" dirty="0" smtClean="0"/>
              <a:t>86</a:t>
            </a:r>
            <a:r>
              <a:rPr lang="en-US" sz="2400" dirty="0"/>
              <a:t>		</a:t>
            </a:r>
          </a:p>
          <a:p>
            <a:r>
              <a:rPr lang="en-US" sz="2400" dirty="0" err="1" smtClean="0"/>
              <a:t>Göteborg</a:t>
            </a:r>
            <a:r>
              <a:rPr lang="en-US" sz="2400" dirty="0" smtClean="0"/>
              <a:t>, Sweden, 22rd </a:t>
            </a:r>
            <a:r>
              <a:rPr lang="en-US" sz="2400" dirty="0"/>
              <a:t>- </a:t>
            </a:r>
            <a:r>
              <a:rPr lang="en-US" sz="2400" dirty="0" smtClean="0"/>
              <a:t>26th Aug </a:t>
            </a:r>
            <a:r>
              <a:rPr lang="en-US" sz="2400" dirty="0"/>
              <a:t>2016</a:t>
            </a:r>
          </a:p>
          <a:p>
            <a:pPr eaLnBrk="1" hangingPunct="1"/>
            <a:r>
              <a:rPr lang="en-US" altLang="ja-JP" sz="2400" dirty="0" smtClean="0"/>
              <a:t>Agenda item 7.2.12.1</a:t>
            </a:r>
            <a:endParaRPr lang="ja-JP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Reduced processing time for 1ms TTI is to be specified for FS1, FS2 and FS3</a:t>
            </a:r>
          </a:p>
          <a:p>
            <a:r>
              <a:rPr lang="en-US" dirty="0" smtClean="0"/>
              <a:t>If an </a:t>
            </a:r>
            <a:r>
              <a:rPr lang="en-US" dirty="0" err="1" smtClean="0"/>
              <a:t>eNB</a:t>
            </a:r>
            <a:r>
              <a:rPr lang="en-US" dirty="0" smtClean="0"/>
              <a:t> serves UEs with different processing times PHICH collisions can happen with synchronous UL HARQ</a:t>
            </a:r>
          </a:p>
          <a:p>
            <a:r>
              <a:rPr lang="en-US" dirty="0" smtClean="0"/>
              <a:t>Due to the lack of PHICH resources in all DL </a:t>
            </a:r>
            <a:r>
              <a:rPr lang="en-US" dirty="0" err="1" smtClean="0"/>
              <a:t>subframes</a:t>
            </a:r>
            <a:r>
              <a:rPr lang="en-US" dirty="0" smtClean="0"/>
              <a:t> synchronous </a:t>
            </a:r>
            <a:r>
              <a:rPr lang="en-US" dirty="0"/>
              <a:t>UL </a:t>
            </a:r>
            <a:r>
              <a:rPr lang="en-US" dirty="0" smtClean="0"/>
              <a:t>HARQ may limit the gains </a:t>
            </a:r>
            <a:r>
              <a:rPr lang="en-US" dirty="0"/>
              <a:t>of reduced processing time with 1ms TTI for FS2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3994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700"/>
              </a:spcBef>
            </a:pPr>
            <a:r>
              <a:rPr lang="en-GB" altLang="ko-KR" dirty="0">
                <a:ea typeface="ＭＳ Ｐゴシック" charset="-128"/>
              </a:rPr>
              <a:t>PHICH-less asynchronous HARQ for UL is supported for 1 </a:t>
            </a:r>
            <a:r>
              <a:rPr lang="en-GB" altLang="ko-KR" dirty="0" err="1">
                <a:ea typeface="ＭＳ Ｐゴシック" charset="-128"/>
              </a:rPr>
              <a:t>ms</a:t>
            </a:r>
            <a:r>
              <a:rPr lang="en-GB" altLang="ko-KR" dirty="0">
                <a:ea typeface="ＭＳ Ｐゴシック" charset="-128"/>
              </a:rPr>
              <a:t> TTI with shortened processing time </a:t>
            </a:r>
          </a:p>
          <a:p>
            <a:pPr lvl="1">
              <a:spcBef>
                <a:spcPts val="700"/>
              </a:spcBef>
            </a:pPr>
            <a:r>
              <a:rPr lang="en-GB" altLang="ko-KR" dirty="0">
                <a:ea typeface="ＭＳ Ｐゴシック" charset="-128"/>
              </a:rPr>
              <a:t>For FS1 and FS2, </a:t>
            </a:r>
            <a:r>
              <a:rPr lang="en-GB" altLang="ko-KR" dirty="0" smtClean="0">
                <a:ea typeface="ＭＳ Ｐゴシック" charset="-128"/>
              </a:rPr>
              <a:t>bit fields are </a:t>
            </a:r>
            <a:r>
              <a:rPr lang="en-GB" altLang="ko-KR" dirty="0">
                <a:ea typeface="ＭＳ Ｐゴシック" charset="-128"/>
              </a:rPr>
              <a:t>added in the applicable DCI messages to indicate HARQ processes </a:t>
            </a:r>
            <a:r>
              <a:rPr lang="en-GB" altLang="ko-KR" dirty="0" smtClean="0">
                <a:ea typeface="ＭＳ Ｐゴシック" charset="-128"/>
              </a:rPr>
              <a:t>ID and RV</a:t>
            </a:r>
            <a:endParaRPr lang="en-GB" altLang="ko-KR" dirty="0">
              <a:ea typeface="ＭＳ Ｐゴシック" charset="-128"/>
            </a:endParaRPr>
          </a:p>
          <a:p>
            <a:pPr lvl="1">
              <a:spcBef>
                <a:spcPts val="700"/>
              </a:spcBef>
            </a:pPr>
            <a:r>
              <a:rPr lang="en-GB" altLang="ko-KR" dirty="0">
                <a:ea typeface="ＭＳ Ｐゴシック" charset="-128"/>
              </a:rPr>
              <a:t>No change in FS3 asynchronous UL HARQ operation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7825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20264</TotalTime>
  <Words>134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Way Forward on Small Cell Discovery</dc:title>
  <dc:creator>LG</dc:creator>
  <cp:lastModifiedBy>Laetitia Falconetti</cp:lastModifiedBy>
  <cp:revision>353</cp:revision>
  <dcterms:created xsi:type="dcterms:W3CDTF">2013-04-12T08:09:08Z</dcterms:created>
  <dcterms:modified xsi:type="dcterms:W3CDTF">2016-08-24T06:56:20Z</dcterms:modified>
</cp:coreProperties>
</file>