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4" r:id="rId5"/>
    <p:sldId id="276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R1-168176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RS for CSI Acquisition and Demodulation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Following WF has been agreed in RAN1#85:</a:t>
            </a:r>
          </a:p>
          <a:p>
            <a:pPr lvl="1"/>
            <a:r>
              <a:rPr lang="en-US" altLang="zh-CN" i="1" dirty="0" smtClean="0"/>
              <a:t>In NR multi-antenna schemes, studies on RS design and CSI acquisition considering following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Non-UE-specific RS use case for CSI measurement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UE-specific RS use case for CSI measurement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functionally may be analogous e.g.: to R13/14 UE-specific </a:t>
            </a:r>
            <a:r>
              <a:rPr lang="en-US" altLang="zh-CN" i="1" dirty="0" err="1" smtClean="0"/>
              <a:t>beamformed</a:t>
            </a:r>
            <a:r>
              <a:rPr lang="en-US" altLang="zh-CN" i="1" dirty="0" smtClean="0"/>
              <a:t> CSI-RS (with dynamic </a:t>
            </a:r>
            <a:r>
              <a:rPr lang="en-US" altLang="zh-CN" i="1" dirty="0" err="1" smtClean="0"/>
              <a:t>beamforming</a:t>
            </a:r>
            <a:r>
              <a:rPr lang="en-US" altLang="zh-CN" i="1" dirty="0" smtClean="0"/>
              <a:t>)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maybe relevant to UE receiving beam sweeping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Use of a joint operation among multiple RS from the same or different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interference measurement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channel reciprocity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Other use cases is not precluded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including measurement over </a:t>
            </a:r>
            <a:r>
              <a:rPr lang="en-US" altLang="zh-CN" i="1" dirty="0" err="1" smtClean="0"/>
              <a:t>aperiodic</a:t>
            </a:r>
            <a:r>
              <a:rPr lang="en-US" altLang="zh-CN" i="1" dirty="0" smtClean="0"/>
              <a:t>/periodic/semi-persistent RS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</a:t>
            </a:r>
            <a:r>
              <a:rPr lang="en-US" altLang="zh-CN" i="1" dirty="0" err="1" smtClean="0"/>
              <a:t>Subband</a:t>
            </a:r>
            <a:r>
              <a:rPr lang="en-US" altLang="zh-CN" i="1" dirty="0" smtClean="0"/>
              <a:t> RS is not precluded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838200"/>
            <a:ext cx="8686800" cy="4876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RS design in NR</a:t>
            </a:r>
            <a:endParaRPr lang="en-US" altLang="zh-CN" sz="2800" dirty="0"/>
          </a:p>
          <a:p>
            <a:pPr lvl="1"/>
            <a:r>
              <a:rPr lang="en-US" altLang="zh-CN" sz="2400" dirty="0" smtClean="0"/>
              <a:t>CRS functionalities need to be supported by NR Signal(s)</a:t>
            </a:r>
          </a:p>
          <a:p>
            <a:pPr lvl="2"/>
            <a:r>
              <a:rPr lang="en-US" altLang="zh-CN" sz="2000" dirty="0" smtClean="0"/>
              <a:t>CRS functionalities include fine time/frequency synchronization, RRM measurement, and digital AGC</a:t>
            </a:r>
          </a:p>
          <a:p>
            <a:pPr lvl="1"/>
            <a:r>
              <a:rPr lang="en-US" altLang="zh-CN" sz="2400" dirty="0"/>
              <a:t>Study </a:t>
            </a:r>
            <a:r>
              <a:rPr lang="en-US" altLang="zh-CN" sz="2400" dirty="0" smtClean="0"/>
              <a:t>QCL </a:t>
            </a:r>
            <a:r>
              <a:rPr lang="en-US" altLang="zh-CN" sz="2400" dirty="0"/>
              <a:t>based on </a:t>
            </a:r>
            <a:r>
              <a:rPr lang="en-US" altLang="zh-CN" sz="2400" dirty="0" smtClean="0"/>
              <a:t>NR signals (other </a:t>
            </a:r>
            <a:r>
              <a:rPr lang="en-US" altLang="zh-CN" sz="2400" dirty="0"/>
              <a:t>than </a:t>
            </a:r>
            <a:r>
              <a:rPr lang="en-US" altLang="zh-CN" sz="2400" dirty="0" smtClean="0"/>
              <a:t>CRS)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Introduce RS to support beam management</a:t>
            </a:r>
          </a:p>
          <a:p>
            <a:pPr lvl="1"/>
            <a:r>
              <a:rPr lang="en-US" altLang="zh-CN" sz="2400" dirty="0" smtClean="0"/>
              <a:t>Introduce RS to support phase noise mitigation</a:t>
            </a: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Consider the impact of different numerologies</a:t>
            </a:r>
          </a:p>
        </p:txBody>
      </p:sp>
    </p:spTree>
    <p:extLst>
      <p:ext uri="{BB962C8B-B14F-4D97-AF65-F5344CB8AC3E}">
        <p14:creationId xmlns:p14="http://schemas.microsoft.com/office/powerpoint/2010/main" val="9423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Proposal-CSI-RS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838200"/>
            <a:ext cx="86868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At </a:t>
            </a:r>
            <a:r>
              <a:rPr lang="en-US" altLang="zh-CN" sz="2800" dirty="0"/>
              <a:t>least following RS configurations for CSI acquisition are supported in NR</a:t>
            </a:r>
          </a:p>
          <a:p>
            <a:pPr lvl="1"/>
            <a:r>
              <a:rPr lang="en-US" altLang="zh-CN" sz="2400" dirty="0"/>
              <a:t>Aperiodic RS</a:t>
            </a:r>
          </a:p>
          <a:p>
            <a:pPr lvl="1"/>
            <a:r>
              <a:rPr lang="en-US" altLang="zh-CN" sz="2400" dirty="0" smtClean="0">
                <a:solidFill>
                  <a:srgbClr val="FF0000"/>
                </a:solidFill>
              </a:rPr>
              <a:t>FFS: </a:t>
            </a:r>
            <a:r>
              <a:rPr lang="en-US" altLang="zh-CN" sz="2400" dirty="0" smtClean="0"/>
              <a:t>Semi-persistent RS, periodic RS</a:t>
            </a:r>
          </a:p>
          <a:p>
            <a:pPr lvl="0"/>
            <a:r>
              <a:rPr lang="en-US" altLang="zh-CN" sz="2800" dirty="0" smtClean="0"/>
              <a:t>Requirements of RS for CSI measurement in NR at least include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RSs are mapped on a few consecutive symbols</a:t>
            </a:r>
          </a:p>
          <a:p>
            <a:pPr lvl="1"/>
            <a:r>
              <a:rPr lang="en-US" altLang="zh-CN" sz="2400" dirty="0" smtClean="0"/>
              <a:t>RS is located at the earlier part of a “time interval X” in order to leave sufficient time for CSI measurement and report</a:t>
            </a:r>
          </a:p>
          <a:p>
            <a:pPr lvl="2"/>
            <a:r>
              <a:rPr lang="en-US" altLang="zh-CN" sz="2000" dirty="0" smtClean="0"/>
              <a:t>FFS: RS located at other part of a “time interval X”</a:t>
            </a:r>
          </a:p>
          <a:p>
            <a:r>
              <a:rPr lang="en-US" altLang="zh-CN" sz="2600" dirty="0" smtClean="0"/>
              <a:t>Study on configurable density of RS in frequency domain</a:t>
            </a:r>
          </a:p>
          <a:p>
            <a:r>
              <a:rPr lang="en-US" altLang="zh-CN" sz="2600" dirty="0" smtClean="0"/>
              <a:t>Study on Multi-level RS should be considered</a:t>
            </a:r>
          </a:p>
          <a:p>
            <a:pPr lvl="1"/>
            <a:r>
              <a:rPr lang="en-US" altLang="zh-CN" sz="2200" dirty="0" smtClean="0"/>
              <a:t>E.g. functionally analogous to R13/14 hybrid non-</a:t>
            </a:r>
            <a:r>
              <a:rPr lang="en-US" altLang="zh-CN" sz="2200" dirty="0" err="1" smtClean="0"/>
              <a:t>precoded</a:t>
            </a:r>
            <a:r>
              <a:rPr lang="en-US" altLang="zh-CN" sz="2200" dirty="0" smtClean="0"/>
              <a:t>/beamformed CSI-RS and beamformed CSI-RS</a:t>
            </a:r>
            <a:endParaRPr lang="zh-CN" altLang="zh-CN" sz="2200" dirty="0" smtClean="0"/>
          </a:p>
        </p:txBody>
      </p:sp>
      <p:sp>
        <p:nvSpPr>
          <p:cNvPr id="4" name="矩形 3"/>
          <p:cNvSpPr/>
          <p:nvPr/>
        </p:nvSpPr>
        <p:spPr>
          <a:xfrm>
            <a:off x="304800" y="5715000"/>
            <a:ext cx="8229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None/>
            </a:pPr>
            <a:r>
              <a:rPr lang="en-US" altLang="zh-CN" sz="2000" dirty="0"/>
              <a:t>	</a:t>
            </a:r>
            <a:r>
              <a:rPr lang="en-US" altLang="zh-CN" dirty="0"/>
              <a:t>Note: here the definition of 'time interval X' follows the agreements in RAN1#85 meeting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Proposal-SRS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838200"/>
            <a:ext cx="8686800" cy="563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Studies on RS for channel reciprocity in NR at least include</a:t>
            </a:r>
            <a:endParaRPr lang="zh-CN" altLang="zh-CN" sz="4000" dirty="0" smtClean="0"/>
          </a:p>
          <a:p>
            <a:pPr lvl="1"/>
            <a:r>
              <a:rPr lang="en-US" altLang="zh-CN" dirty="0" err="1" smtClean="0"/>
              <a:t>Beamformed</a:t>
            </a:r>
            <a:r>
              <a:rPr lang="en-US" altLang="zh-CN" dirty="0" smtClean="0"/>
              <a:t> RS</a:t>
            </a:r>
          </a:p>
          <a:p>
            <a:pPr lvl="1"/>
            <a:r>
              <a:rPr lang="en-US" altLang="zh-CN" dirty="0" smtClean="0"/>
              <a:t>Dynamic indication of number of RS symbols in a “time interval X”</a:t>
            </a:r>
          </a:p>
          <a:p>
            <a:pPr lvl="1"/>
            <a:r>
              <a:rPr lang="en-US" altLang="zh-CN" dirty="0" smtClean="0"/>
              <a:t>Dynamic </a:t>
            </a:r>
            <a:r>
              <a:rPr lang="en-US" altLang="zh-CN" dirty="0"/>
              <a:t>indication of the bandwidth for </a:t>
            </a:r>
            <a:r>
              <a:rPr lang="en-US" altLang="zh-CN" dirty="0" smtClean="0"/>
              <a:t>SRS hopping</a:t>
            </a:r>
          </a:p>
          <a:p>
            <a:pPr lvl="2"/>
            <a:r>
              <a:rPr lang="en-US" altLang="zh-CN" dirty="0"/>
              <a:t>t</a:t>
            </a:r>
            <a:r>
              <a:rPr lang="en-US" altLang="zh-CN" dirty="0" smtClean="0"/>
              <a:t>otal SRS hopping bandwidth within a “time interval X”</a:t>
            </a:r>
          </a:p>
          <a:p>
            <a:pPr lvl="2"/>
            <a:r>
              <a:rPr lang="en-US" altLang="zh-CN" dirty="0" smtClean="0"/>
              <a:t> bandwidth for each SRS hopping instance</a:t>
            </a:r>
          </a:p>
        </p:txBody>
      </p:sp>
    </p:spTree>
    <p:extLst>
      <p:ext uri="{BB962C8B-B14F-4D97-AF65-F5344CB8AC3E}">
        <p14:creationId xmlns:p14="http://schemas.microsoft.com/office/powerpoint/2010/main" val="91403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Proposal-DMRS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7912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DMRS is </a:t>
            </a:r>
            <a:r>
              <a:rPr lang="en-US" altLang="zh-CN" sz="2800" dirty="0" err="1" smtClean="0"/>
              <a:t>precoded</a:t>
            </a:r>
            <a:r>
              <a:rPr lang="en-US" altLang="zh-CN" sz="2800" dirty="0" smtClean="0"/>
              <a:t> with the same </a:t>
            </a:r>
            <a:r>
              <a:rPr lang="en-US" altLang="zh-CN" sz="2800" dirty="0" err="1" smtClean="0"/>
              <a:t>precoding</a:t>
            </a:r>
            <a:r>
              <a:rPr lang="en-US" altLang="zh-CN" sz="2800" dirty="0" smtClean="0"/>
              <a:t> vector as associated data with some exceptions</a:t>
            </a:r>
          </a:p>
          <a:p>
            <a:pPr lvl="1"/>
            <a:r>
              <a:rPr lang="en-US" altLang="zh-CN" sz="2400" dirty="0" smtClean="0"/>
              <a:t>Exception includes transmit diversity.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0"/>
            <a:r>
              <a:rPr lang="en-US" altLang="zh-CN" sz="2800" dirty="0" smtClean="0"/>
              <a:t>Studies on design of RS for demodulation in NR at least include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DMRS is concentrated within one or a few consecutive symbols at beginning part of </a:t>
            </a:r>
            <a:r>
              <a:rPr lang="en-US" altLang="zh-CN" sz="2400" dirty="0" smtClean="0">
                <a:solidFill>
                  <a:srgbClr val="FF0000"/>
                </a:solidFill>
              </a:rPr>
              <a:t>a “time interval X”</a:t>
            </a:r>
          </a:p>
          <a:p>
            <a:pPr lvl="2"/>
            <a:r>
              <a:rPr lang="en-US" altLang="zh-CN" sz="2000" dirty="0" smtClean="0"/>
              <a:t>FFS: additional DMRS located at middle part of a time interval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Configuration/indication of density of DMRS in frequency/time domain</a:t>
            </a:r>
          </a:p>
          <a:p>
            <a:pPr marL="342900" lvl="1" indent="-342900">
              <a:buNone/>
            </a:pPr>
            <a:r>
              <a:rPr lang="en-US" altLang="zh-CN" sz="2600" dirty="0" smtClean="0">
                <a:solidFill>
                  <a:srgbClr val="3333FF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4958</TotalTime>
  <Words>425</Words>
  <Application>Microsoft Office PowerPoint</Application>
  <PresentationFormat>全屏显示(4:3)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Proposal-1</vt:lpstr>
      <vt:lpstr>Proposal-CSI-RS</vt:lpstr>
      <vt:lpstr>Proposal-SRS</vt:lpstr>
      <vt:lpstr>Proposal-DMRS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418</cp:revision>
  <dcterms:created xsi:type="dcterms:W3CDTF">2016-03-24T01:14:08Z</dcterms:created>
  <dcterms:modified xsi:type="dcterms:W3CDTF">2016-08-23T17:04:15Z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(3)NQx3paGWJW+hbC+sk67Xy6x0PImoUZWDC1dKZozLsdElYZFfG1IrBJVRVbEl7QD3coVjeaqF
Um84uEzyVvV+z9goqiLjukAgj3fLA7jK1A2jzDvKVl0nG1YNpuMz55/wuJKG9P18UOjzUEI+
0Pw/CpdsB5Q+L6sBbOn3f/FrIICrvUhu4uqjBT3hIiDHCuLu9SPxuY7czek9kN8VkGWbaVrE
S7efuUzpmtWyz7Kmr0</vt:lpwstr>
  </property>
  <property fmtid="{D5CDD505-2E9C-101B-9397-08002B2CF9AE}" pid="9" name="_2015_ms_pID_7253431">
    <vt:lpwstr>bnzYWzghTHDv/LNFFM11wmBrmkQcZZJVjUrr4RigyrzsjE5n6vtofp
Qbx2Q9c8z3ePF6brnX0Eji1Xi3tgkyq6sKauPttXzUE0kvLVb9XDgCq7CPZ2P1v5YhMu8GRy
t+U1b9HgSXzw4bPiUWLcbf1efpfjRpzjyDUsgpb8+9ZuO9tFHe7d0X7EJKPHEnqyq7/Qsxes
pFl4bELkRSngZf6YhaNutUUf8TRfILnf+ZXC</vt:lpwstr>
  </property>
  <property fmtid="{D5CDD505-2E9C-101B-9397-08002B2CF9AE}" pid="10" name="_2015_ms_pID_7253432">
    <vt:lpwstr>09nxtZ7E4mxGiGTt8mkWenhFSwQSbPpVp9Q2
DhSRbLUs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1471881007</vt:lpwstr>
  </property>
</Properties>
</file>