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8126" autoAdjust="0"/>
  </p:normalViewPr>
  <p:slideViewPr>
    <p:cSldViewPr>
      <p:cViewPr varScale="1">
        <p:scale>
          <a:sx n="60" d="100"/>
          <a:sy n="60" d="100"/>
        </p:scale>
        <p:origin x="72" y="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Multicast for </a:t>
            </a:r>
            <a:r>
              <a:rPr lang="en-US" altLang="zh-CN" dirty="0" err="1" smtClean="0"/>
              <a:t>FeMTC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Nokia, Alcatel-Lucent Shanghai-Bell, 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Ericsson, </a:t>
            </a:r>
            <a:r>
              <a:rPr lang="en-US" altLang="zh-CN" dirty="0" smtClean="0"/>
              <a:t>Qualcomm</a:t>
            </a:r>
            <a:r>
              <a:rPr lang="en-US" altLang="zh-CN" dirty="0" smtClean="0"/>
              <a:t>…</a:t>
            </a:r>
            <a:endParaRPr lang="zh-CN" altLang="en-US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49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144016" y="140439"/>
            <a:ext cx="88204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#86		</a:t>
            </a:r>
            <a:r>
              <a:rPr lang="en-US" altLang="zh-CN" sz="2400" dirty="0">
                <a:solidFill>
                  <a:srgbClr val="FF0000"/>
                </a:solidFill>
              </a:rPr>
              <a:t>R1-168166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Gothenburg, Sweden, 22nd – 26th August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 7.2.10.1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29208" y="11663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ko-KR" sz="4000" dirty="0" smtClean="0">
                <a:latin typeface="+mn-lt"/>
                <a:ea typeface="+mn-ea"/>
                <a:cs typeface="+mn-cs"/>
              </a:rPr>
              <a:t>Proposal</a:t>
            </a:r>
            <a:endParaRPr lang="ko-KR" altLang="en-US" sz="4000" dirty="0">
              <a:latin typeface="+mn-lt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124744"/>
            <a:ext cx="864096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1" indent="-342900" algn="just">
              <a:buFont typeface="Arial" panose="020B0604020202020204" pitchFamily="34" charset="0"/>
              <a:buChar char="•"/>
            </a:pPr>
            <a:r>
              <a:rPr lang="en-GB" altLang="zh-CN" sz="2400" dirty="0" smtClean="0"/>
              <a:t>A cell supporting </a:t>
            </a:r>
            <a:r>
              <a:rPr lang="en-GB" altLang="zh-CN" sz="2400" dirty="0" err="1" smtClean="0"/>
              <a:t>FeMTC</a:t>
            </a:r>
            <a:r>
              <a:rPr lang="en-GB" altLang="zh-CN" sz="2400" dirty="0" smtClean="0"/>
              <a:t> SC-PTM, supports a single SC-MCCH that all BL/CE UEs use to access SC-PTM services, irrespective of their coverage levels.</a:t>
            </a:r>
          </a:p>
          <a:p>
            <a:pPr marL="800100" lvl="2" indent="-342900" algn="just">
              <a:buFont typeface="Arial" panose="020B0604020202020204" pitchFamily="34" charset="0"/>
              <a:buChar char="•"/>
            </a:pPr>
            <a:r>
              <a:rPr lang="en-US" altLang="zh-CN" sz="2400" dirty="0"/>
              <a:t>All BL/CE UEs supporting SC-PTM, are able to decode the SC-MCCH even if it is configured for worst case Mode B operation and the UE is only a </a:t>
            </a:r>
            <a:r>
              <a:rPr lang="en-US" altLang="zh-CN" sz="2400" dirty="0" err="1"/>
              <a:t>CEModeA</a:t>
            </a:r>
            <a:r>
              <a:rPr lang="en-US" altLang="zh-CN" sz="2400" dirty="0"/>
              <a:t> mode capable UE</a:t>
            </a:r>
            <a:endParaRPr lang="en-GB" altLang="zh-CN" sz="2400" dirty="0" smtClean="0"/>
          </a:p>
          <a:p>
            <a:pPr marL="0" lvl="1" algn="just"/>
            <a:endParaRPr lang="en-GB" altLang="zh-CN" sz="2400" dirty="0" smtClean="0"/>
          </a:p>
          <a:p>
            <a:pPr marL="342900" lvl="1" indent="-342900" algn="just">
              <a:buFont typeface="Arial" panose="020B0604020202020204" pitchFamily="34" charset="0"/>
              <a:buChar char="•"/>
            </a:pPr>
            <a:r>
              <a:rPr lang="en-GB" altLang="zh-CN" sz="2400" dirty="0" smtClean="0"/>
              <a:t>A cell supporting </a:t>
            </a:r>
            <a:r>
              <a:rPr lang="en-GB" altLang="zh-CN" sz="2400" dirty="0" err="1" smtClean="0"/>
              <a:t>FeMTC</a:t>
            </a:r>
            <a:r>
              <a:rPr lang="en-GB" altLang="zh-CN" sz="2400" dirty="0" smtClean="0"/>
              <a:t> SC-PTM, has the option to configure multiple parallel SC-MTCH services.</a:t>
            </a:r>
          </a:p>
          <a:p>
            <a:pPr marL="0" lvl="1" algn="just"/>
            <a:endParaRPr lang="en-GB" altLang="zh-CN" sz="2400" dirty="0"/>
          </a:p>
          <a:p>
            <a:pPr marL="342900" lvl="1" indent="-342900" algn="just">
              <a:buFont typeface="Arial" panose="020B0604020202020204" pitchFamily="34" charset="0"/>
              <a:buChar char="•"/>
            </a:pPr>
            <a:r>
              <a:rPr lang="en-GB" altLang="zh-CN" sz="2400" dirty="0"/>
              <a:t>FFS:	</a:t>
            </a:r>
            <a:r>
              <a:rPr lang="en-GB" altLang="zh-CN" sz="2400" dirty="0" smtClean="0"/>
              <a:t>     A </a:t>
            </a:r>
            <a:r>
              <a:rPr lang="en-GB" altLang="zh-CN" sz="2400" dirty="0"/>
              <a:t>BL/UE </a:t>
            </a:r>
            <a:r>
              <a:rPr lang="en-GB" altLang="zh-CN" sz="2400" dirty="0" err="1"/>
              <a:t>UE</a:t>
            </a:r>
            <a:r>
              <a:rPr lang="en-GB" altLang="zh-CN" sz="2400" dirty="0"/>
              <a:t> can receive SC-PTM services </a:t>
            </a:r>
            <a:r>
              <a:rPr lang="en-GB" altLang="zh-CN" sz="2400" dirty="0" smtClean="0"/>
              <a:t>in:</a:t>
            </a:r>
          </a:p>
          <a:p>
            <a:pPr marL="1714500" lvl="4" indent="-342900" algn="just">
              <a:buFont typeface="Arial" panose="020B0604020202020204" pitchFamily="34" charset="0"/>
              <a:buChar char="•"/>
            </a:pPr>
            <a:r>
              <a:rPr lang="en-GB" altLang="zh-CN" sz="2400" dirty="0" smtClean="0"/>
              <a:t>Idle mode only</a:t>
            </a:r>
          </a:p>
          <a:p>
            <a:pPr marL="1714500" lvl="4" indent="-342900" algn="just">
              <a:buFont typeface="Arial" panose="020B0604020202020204" pitchFamily="34" charset="0"/>
              <a:buChar char="•"/>
            </a:pPr>
            <a:r>
              <a:rPr lang="en-GB" altLang="zh-CN" sz="2400" dirty="0" smtClean="0"/>
              <a:t>Connected mode only</a:t>
            </a:r>
          </a:p>
          <a:p>
            <a:pPr marL="1714500" lvl="4" indent="-342900" algn="just">
              <a:buFont typeface="Arial" panose="020B0604020202020204" pitchFamily="34" charset="0"/>
              <a:buChar char="•"/>
            </a:pPr>
            <a:r>
              <a:rPr lang="en-GB" altLang="zh-CN" sz="2400" dirty="0" smtClean="0"/>
              <a:t>Either Idle or connected modes.</a:t>
            </a:r>
            <a:endParaRPr lang="en-GB" altLang="zh-CN" sz="2400" dirty="0"/>
          </a:p>
        </p:txBody>
      </p:sp>
    </p:spTree>
    <p:extLst>
      <p:ext uri="{BB962C8B-B14F-4D97-AF65-F5344CB8AC3E}">
        <p14:creationId xmlns:p14="http://schemas.microsoft.com/office/powerpoint/2010/main" val="410892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29208" y="11663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ko-KR" sz="4000" dirty="0" smtClean="0">
                <a:latin typeface="+mn-lt"/>
                <a:ea typeface="+mn-ea"/>
                <a:cs typeface="+mn-cs"/>
              </a:rPr>
              <a:t>Proposal </a:t>
            </a:r>
            <a:endParaRPr lang="ko-KR" altLang="en-US" sz="4000" dirty="0">
              <a:latin typeface="+mn-lt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7848" y="1124744"/>
            <a:ext cx="864096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1" indent="-342900" algn="just">
              <a:buFont typeface="Arial" panose="020B0604020202020204" pitchFamily="34" charset="0"/>
              <a:buChar char="•"/>
            </a:pPr>
            <a:r>
              <a:rPr lang="en-GB" altLang="zh-CN" sz="2400" dirty="0" smtClean="0"/>
              <a:t>A MPDCCH search space is used to schedule the SC-MCCH.</a:t>
            </a:r>
          </a:p>
          <a:p>
            <a:pPr marL="800100" lvl="2" indent="-342900" algn="just">
              <a:buFont typeface="Arial" panose="020B0604020202020204" pitchFamily="34" charset="0"/>
              <a:buChar char="•"/>
            </a:pPr>
            <a:r>
              <a:rPr lang="en-GB" altLang="zh-CN" sz="2400" dirty="0" smtClean="0"/>
              <a:t>Both </a:t>
            </a:r>
            <a:r>
              <a:rPr lang="en-GB" altLang="zh-CN" sz="2400" dirty="0"/>
              <a:t>dynamic and SPS-like </a:t>
            </a:r>
            <a:r>
              <a:rPr lang="en-GB" altLang="zh-CN" sz="2400" dirty="0" smtClean="0"/>
              <a:t>scheduling are supported</a:t>
            </a:r>
          </a:p>
          <a:p>
            <a:pPr marL="800100" lvl="2" indent="-342900" algn="just">
              <a:buFont typeface="Arial" panose="020B0604020202020204" pitchFamily="34" charset="0"/>
              <a:buChar char="•"/>
            </a:pPr>
            <a:r>
              <a:rPr lang="en-GB" altLang="zh-CN" sz="2400" dirty="0" smtClean="0"/>
              <a:t>FFS:	If the SS reuses existing definition or is a new SS.</a:t>
            </a:r>
          </a:p>
          <a:p>
            <a:pPr marL="457200" lvl="2" algn="just"/>
            <a:endParaRPr lang="en-GB" altLang="zh-CN" sz="2400" dirty="0" smtClean="0"/>
          </a:p>
          <a:p>
            <a:pPr marL="342900" lvl="1" indent="-342900" algn="just">
              <a:buFont typeface="Arial" panose="020B0604020202020204" pitchFamily="34" charset="0"/>
              <a:buChar char="•"/>
            </a:pPr>
            <a:r>
              <a:rPr lang="en-GB" altLang="zh-CN" sz="2400" dirty="0"/>
              <a:t>A MPDCCH search space is </a:t>
            </a:r>
            <a:r>
              <a:rPr lang="en-GB" altLang="zh-CN" sz="2400" dirty="0" smtClean="0"/>
              <a:t>used to schedule the SC-MTCH.</a:t>
            </a:r>
          </a:p>
          <a:p>
            <a:pPr marL="800100" lvl="2" indent="-342900" algn="just">
              <a:buFont typeface="Arial" panose="020B0604020202020204" pitchFamily="34" charset="0"/>
              <a:buChar char="•"/>
            </a:pPr>
            <a:r>
              <a:rPr lang="en-GB" altLang="zh-CN" sz="2400" dirty="0" smtClean="0"/>
              <a:t>Both dynamic and SPS-like scheduling are supported</a:t>
            </a:r>
          </a:p>
          <a:p>
            <a:pPr marL="800100" lvl="2" indent="-342900" algn="just">
              <a:buFont typeface="Arial" panose="020B0604020202020204" pitchFamily="34" charset="0"/>
              <a:buChar char="•"/>
            </a:pPr>
            <a:r>
              <a:rPr lang="en-GB" altLang="zh-CN" sz="2400" dirty="0"/>
              <a:t>FFS:	If the SS reuses existing definition or is a new SS</a:t>
            </a:r>
            <a:r>
              <a:rPr lang="en-GB" altLang="zh-CN" sz="2400" dirty="0" smtClean="0"/>
              <a:t>.</a:t>
            </a:r>
          </a:p>
          <a:p>
            <a:pPr marL="800100" lvl="2" indent="-342900" algn="just">
              <a:buFont typeface="Arial" panose="020B0604020202020204" pitchFamily="34" charset="0"/>
              <a:buChar char="•"/>
            </a:pPr>
            <a:endParaRPr lang="en-GB" altLang="zh-CN" sz="2400" dirty="0"/>
          </a:p>
          <a:p>
            <a:pPr marL="0" lvl="1" algn="just"/>
            <a:endParaRPr lang="en-GB" altLang="zh-CN" sz="2400" dirty="0"/>
          </a:p>
        </p:txBody>
      </p:sp>
    </p:spTree>
    <p:extLst>
      <p:ext uri="{BB962C8B-B14F-4D97-AF65-F5344CB8AC3E}">
        <p14:creationId xmlns:p14="http://schemas.microsoft.com/office/powerpoint/2010/main" val="87583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2027</TotalTime>
  <Words>120</Words>
  <Application>Microsoft Office PowerPoint</Application>
  <PresentationFormat>On-screen Show (4:3)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主题</vt:lpstr>
      <vt:lpstr>WF on Multicast for FeMTC</vt:lpstr>
      <vt:lpstr>Proposal</vt:lpstr>
      <vt:lpstr>Proposal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physical layer aspects of random access procedure transmission</dc:title>
  <dc:creator>debdeep.chatterjee@intel.com</dc:creator>
  <cp:lastModifiedBy>BHATOOLAUL, David (David)</cp:lastModifiedBy>
  <cp:revision>142</cp:revision>
  <dcterms:created xsi:type="dcterms:W3CDTF">2015-11-15T19:00:12Z</dcterms:created>
  <dcterms:modified xsi:type="dcterms:W3CDTF">2016-08-24T06:16:28Z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(4)SIA8rbXXO6qdpSKKIzbE6QyA2Hfnw4ewgyEAmvqKjbcJ62lDexBNXweI9t4hcLINCHD6Oh2P
vm5ZgLCc5IEmQGFNY5TxorWuLLLGx5pneHhTQZIeDvHAwKKyflvtBTkvX44ErElkZP94JvBP
/2nfFbgx49STRWk5oFVy9hj4LTJWE53Q9bDiZpf4GNSbsmlXW3Nkelyo8KoX5TBROslKKQK1
2rAoQTgbQiBsG0iadR</vt:lpwstr>
  </property>
  <property fmtid="{D5CDD505-2E9C-101B-9397-08002B2CF9AE}" pid="3" name="_new_ms_pID_725431">
    <vt:lpwstr>Ul5HnoyhMbWCP8hVEt/A7c1Q6oZnoBODczwbGSVX0gPbTCH0rly/7b
3EPqURdBMuZa++a9UUOXPXKMoNYSXjxgqq1CuuVBcCC9mqAArqJMCX2rwixGnG7DTQSaRxlY
/GL/E5GpgFrOC6wMFxJlNobugw0D3NtRHzZ05fROmxI9DWMNDJG1jMjYG3ioDow1j66uiXW2
+IReGf5OHHb/dDK0/MRfKbgW0AuwtG4d/OMG</vt:lpwstr>
  </property>
  <property fmtid="{D5CDD505-2E9C-101B-9397-08002B2CF9AE}" pid="4" name="_new_ms_pID_725432">
    <vt:lpwstr>mO9g+7/8AX4b9gSix6vCdRMBYplt4iQiKJcr
/MCFd6Hj4SlR8DsRojVNOd2C60r0o5dqYJYonxcue5c1SdNln/25wtCA2sv0q5up6OGTsQY7
tl/hb3kUZINtNo//b8qnzTqnTDyqvmArcxKl6X9kVWhhapF79b53sqVfwTsvNB4BMXmGjMPW
gMYSH0xXpdrtYNBgW/wG4MV6TQDOVxji/CfsunT6gFLAz4SVVffGTE</vt:lpwstr>
  </property>
  <property fmtid="{D5CDD505-2E9C-101B-9397-08002B2CF9AE}" pid="5" name="_new_ms_pID_725433">
    <vt:lpwstr>O9/akDdQPSPUImIh+G
j22+sA==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1471852709</vt:lpwstr>
  </property>
  <property fmtid="{D5CDD505-2E9C-101B-9397-08002B2CF9AE}" pid="10" name="_2015_ms_pID_725343">
    <vt:lpwstr>(2)pu+nyoxBT982fS3AQAlYfX7SOwsncgpbygOEIPJkEuBus/An+PD1WY1DKau+KbJhjnc4473H
VdMCREDwvNiMRzBMxFuQt26TNHW9XfMeuIr+YbxkM8r7/kbyhENBiocUAlJv+5xIUuq2QdYm
KPZa+Zm6yYwY8bzVzgdcb0ceG5wmCC9NvTMvfUejR4LK6r2cZ7MPpcGO93Ldl8wTi0j692LL
ij0D/FKmsrQU3GvgBe</vt:lpwstr>
  </property>
  <property fmtid="{D5CDD505-2E9C-101B-9397-08002B2CF9AE}" pid="11" name="_2015_ms_pID_7253431">
    <vt:lpwstr>2mNoC7AESVn2eVeBWzgtxtM5Fu/L1Mv2kC1X0s7Bo1co93OdGmICrX
iVxcwwpCRB5Pc8pCJtn5TNQXJWLS3i7eD+kGyDS2CZX+ACFTjkIgztB13fzAG4wyPPeiuzSe
9kExsq4PR3eA32QiGSXxA0cr/FQ8W+CFEzGDYnGr2bwXxg==</vt:lpwstr>
  </property>
</Properties>
</file>