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6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forward on the forward compatibility for NR unlicensed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8.1.1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Intel, Interdigital, Ericsson, </a:t>
            </a:r>
            <a:r>
              <a:rPr lang="en-US" smtClean="0"/>
              <a:t>Nokia, ASB, </a:t>
            </a:r>
            <a:r>
              <a:rPr lang="en-US" dirty="0" smtClean="0"/>
              <a:t>Qualcomm, Huawei</a:t>
            </a:r>
            <a:r>
              <a:rPr lang="en-US" dirty="0"/>
              <a:t>, </a:t>
            </a:r>
            <a:r>
              <a:rPr lang="en-US" dirty="0" err="1" smtClean="0"/>
              <a:t>HiSilicon</a:t>
            </a:r>
            <a:r>
              <a:rPr lang="en-US" dirty="0" smtClean="0"/>
              <a:t>, ZTE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#86</a:t>
            </a:r>
            <a:r>
              <a:rPr lang="pt-BR" b="1" dirty="0"/>
              <a:t>				        </a:t>
            </a:r>
            <a:r>
              <a:rPr lang="pt-BR" b="1" dirty="0" smtClean="0"/>
              <a:t>	</a:t>
            </a:r>
            <a:r>
              <a:rPr lang="pt-BR" b="1" dirty="0"/>
              <a:t>R1-168132</a:t>
            </a:r>
            <a:endParaRPr lang="en-US" dirty="0"/>
          </a:p>
          <a:p>
            <a:r>
              <a:rPr lang="en-US" b="1" dirty="0" smtClean="0"/>
              <a:t>Gothenburg, Sweden, August 22-26, 2016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457200" indent="-457200"/>
            <a:r>
              <a:rPr lang="en-US" dirty="0" smtClean="0"/>
              <a:t>At </a:t>
            </a:r>
            <a:r>
              <a:rPr lang="en-US" dirty="0"/>
              <a:t>least 5 GHz and 60 GHz unlicensed bands are considered for NR unlicensed operation.</a:t>
            </a:r>
          </a:p>
          <a:p>
            <a:pPr marL="457200" indent="-457200"/>
            <a:r>
              <a:rPr lang="en-US" dirty="0"/>
              <a:t>RAN1 to start </a:t>
            </a:r>
            <a:r>
              <a:rPr lang="en-US" dirty="0" smtClean="0"/>
              <a:t>studying regulatory aspects of potential unlicensed spectrum from forward compatibility perspective.</a:t>
            </a:r>
          </a:p>
          <a:p>
            <a:pPr marL="457200" indent="-457200"/>
            <a:r>
              <a:rPr lang="en-US" dirty="0" smtClean="0"/>
              <a:t>Note: Other unlicensed bands are not precluded for NR </a:t>
            </a:r>
            <a:r>
              <a:rPr lang="en-US" smtClean="0"/>
              <a:t>unlicensed operation.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68623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Way forward on the forward compatibility for NR unlicensed  For: Decision AI: 8.1.1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2016-08-23T07:14:16Z</dcterms:created>
  <dcterms:modified xsi:type="dcterms:W3CDTF">2016-08-26T09:22:46Z</dcterms:modified>
</cp:coreProperties>
</file>