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iwei Gao" initials="SG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94660"/>
  </p:normalViewPr>
  <p:slideViewPr>
    <p:cSldViewPr>
      <p:cViewPr>
        <p:scale>
          <a:sx n="75" d="100"/>
          <a:sy n="75" d="100"/>
        </p:scale>
        <p:origin x="-1284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DMRS-Based Open-Loop/Semi-Open-Loop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6781800" cy="2209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CATT, Nokia, Alcatel-Lucent Shanghai Bell, CATR, Huawei, HiSilicon, InterDigital, Intel, Qualcomm </a:t>
            </a:r>
          </a:p>
          <a:p>
            <a:endParaRPr lang="en-US" sz="2400" dirty="0" smtClean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R1-168048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 DMRS-based open/semi-open loop MIMO, when </a:t>
            </a:r>
            <a:r>
              <a:rPr lang="en-US" sz="2400" i="1" dirty="0" smtClean="0"/>
              <a:t>p</a:t>
            </a:r>
            <a:r>
              <a:rPr lang="en-US" sz="2400" dirty="0" smtClean="0"/>
              <a:t> port DMRS is transmitted, DMRS pattern (i.e., RE location, sequence) remains the same as Rel.13.</a:t>
            </a:r>
          </a:p>
          <a:p>
            <a:pPr marL="457200" lvl="1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52030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</TotalTime>
  <Words>73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DMRS-Based Open-Loop/Semi-Open-Loop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Runhua Chen</cp:lastModifiedBy>
  <cp:revision>103</cp:revision>
  <dcterms:created xsi:type="dcterms:W3CDTF">2016-05-23T04:09:27Z</dcterms:created>
  <dcterms:modified xsi:type="dcterms:W3CDTF">2016-08-25T10:46:33Z</dcterms:modified>
</cp:coreProperties>
</file>