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50FE7E-DD0E-455A-9243-68E988F70D79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EAAF4-663C-464A-8F93-96042D79D01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88640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FA2CB-1826-4DD8-B639-98E6C445C497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75351-E040-46B9-AD2D-4118BBF417A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467ED-B9EC-494A-BA0D-3B9EB5C5886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43180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75351-E040-46B9-AD2D-4118BBF417A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467ED-B9EC-494A-BA0D-3B9EB5C5886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95271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75351-E040-46B9-AD2D-4118BBF417A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467ED-B9EC-494A-BA0D-3B9EB5C5886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57468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75351-E040-46B9-AD2D-4118BBF417A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467ED-B9EC-494A-BA0D-3B9EB5C5886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46113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75351-E040-46B9-AD2D-4118BBF417A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467ED-B9EC-494A-BA0D-3B9EB5C5886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2754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75351-E040-46B9-AD2D-4118BBF417A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467ED-B9EC-494A-BA0D-3B9EB5C5886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04649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75351-E040-46B9-AD2D-4118BBF417A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467ED-B9EC-494A-BA0D-3B9EB5C5886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3350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75351-E040-46B9-AD2D-4118BBF417A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467ED-B9EC-494A-BA0D-3B9EB5C5886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87919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75351-E040-46B9-AD2D-4118BBF417A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467ED-B9EC-494A-BA0D-3B9EB5C5886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09807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75351-E040-46B9-AD2D-4118BBF417A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467ED-B9EC-494A-BA0D-3B9EB5C5886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0257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75351-E040-46B9-AD2D-4118BBF417A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467ED-B9EC-494A-BA0D-3B9EB5C5886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289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75351-E040-46B9-AD2D-4118BBF417A8}" type="datetimeFigureOut">
              <a:rPr lang="sv-SE" smtClean="0"/>
              <a:t>2016-08-22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467ED-B9EC-494A-BA0D-3B9EB5C5886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17058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r>
              <a:rPr lang="sv-SE" dirty="0"/>
              <a:t>WF on </a:t>
            </a:r>
            <a:r>
              <a:rPr lang="sv-SE" dirty="0" smtClean="0"/>
              <a:t>performance </a:t>
            </a:r>
            <a:r>
              <a:rPr lang="sv-SE" dirty="0"/>
              <a:t>metric for V2X NR</a:t>
            </a:r>
            <a:endParaRPr lang="en-US" altLang="zh-CN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LGE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GB" altLang="ko-KR" sz="1800" b="1" dirty="0">
                <a:cs typeface="Times New Roman" pitchFamily="18" charset="0"/>
              </a:rPr>
              <a:t>				                     </a:t>
            </a:r>
            <a:r>
              <a:rPr lang="en-GB" altLang="ko-KR" sz="1800" b="1" dirty="0" smtClean="0">
                <a:cs typeface="Times New Roman" pitchFamily="18" charset="0"/>
              </a:rPr>
              <a:t>R1-</a:t>
            </a:r>
            <a:r>
              <a:rPr lang="en-GB" altLang="ko-KR" sz="1800" b="1" dirty="0" smtClean="0">
                <a:cs typeface="Times New Roman" pitchFamily="18" charset="0"/>
              </a:rPr>
              <a:t>167931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ko-KR" sz="1800" b="1" dirty="0" smtClean="0"/>
              <a:t>Gothenburg, Sweden, 22</a:t>
            </a:r>
            <a:r>
              <a:rPr lang="en-US" altLang="ko-KR" sz="1800" b="1" baseline="30000" dirty="0" smtClean="0"/>
              <a:t>nd</a:t>
            </a:r>
            <a:r>
              <a:rPr lang="en-US" altLang="ko-KR" sz="1800" b="1" dirty="0" smtClean="0"/>
              <a:t>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26</a:t>
            </a:r>
            <a:r>
              <a:rPr lang="en-US" altLang="ko-KR" sz="1800" b="1" baseline="30000" dirty="0" smtClean="0"/>
              <a:t>th</a:t>
            </a:r>
            <a:r>
              <a:rPr lang="en-US" altLang="ko-KR" sz="1800" b="1" dirty="0" smtClean="0"/>
              <a:t> August </a:t>
            </a:r>
            <a:r>
              <a:rPr lang="en-US" altLang="ko-KR" sz="1800" b="1" dirty="0"/>
              <a:t>2016</a:t>
            </a:r>
            <a:endParaRPr lang="ko-KR" altLang="ko-KR" sz="1800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563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</a:t>
            </a:r>
            <a:r>
              <a:rPr lang="en-US" altLang="ko-KR" sz="1800" dirty="0" smtClean="0"/>
              <a:t>item: 8.1.7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06976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Background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sv-SE" sz="4500" dirty="0" smtClean="0"/>
              <a:t>In </a:t>
            </a:r>
            <a:r>
              <a:rPr lang="en-US" sz="4500" dirty="0" smtClean="0"/>
              <a:t>RAN1#85 </a:t>
            </a:r>
            <a:r>
              <a:rPr lang="en-US" sz="4500" dirty="0"/>
              <a:t>email discussion [85-15]</a:t>
            </a:r>
            <a:r>
              <a:rPr lang="sv-SE" sz="4500" dirty="0" smtClean="0"/>
              <a:t>, it was agreed:</a:t>
            </a:r>
          </a:p>
          <a:p>
            <a:pPr marL="0" indent="0">
              <a:buNone/>
            </a:pPr>
            <a:endParaRPr lang="en-US" sz="3400" i="1" dirty="0" smtClean="0"/>
          </a:p>
          <a:p>
            <a:pPr marL="0" indent="0">
              <a:buNone/>
            </a:pPr>
            <a:r>
              <a:rPr lang="en-US" sz="3400" i="1" dirty="0" smtClean="0"/>
              <a:t>CAR </a:t>
            </a:r>
            <a:r>
              <a:rPr lang="en-US" sz="3400" i="1" dirty="0"/>
              <a:t> (Communication Availability and Resilience) = (1-X)*(1-Y)</a:t>
            </a:r>
            <a:endParaRPr lang="sv-SE" sz="3400" i="1" dirty="0"/>
          </a:p>
          <a:p>
            <a:pPr lvl="0" latinLnBrk="1"/>
            <a:r>
              <a:rPr lang="en-US" sz="3400" i="1" dirty="0"/>
              <a:t>CAR metric is used for 1) </a:t>
            </a:r>
            <a:r>
              <a:rPr lang="en-US" sz="3400" i="1" dirty="0" err="1"/>
              <a:t>sidelink</a:t>
            </a:r>
            <a:r>
              <a:rPr lang="en-US" sz="3400" i="1" dirty="0"/>
              <a:t> only, 2) downlink only, or 3) uplink only simulation. </a:t>
            </a:r>
            <a:endParaRPr lang="sv-SE" sz="3400" i="1" dirty="0"/>
          </a:p>
          <a:p>
            <a:pPr lvl="1" latinLnBrk="1"/>
            <a:r>
              <a:rPr lang="en-US" sz="3400" i="1" dirty="0"/>
              <a:t>For the other case, the equation can be modified.</a:t>
            </a:r>
            <a:endParaRPr lang="sv-SE" sz="3400" i="1" dirty="0"/>
          </a:p>
          <a:p>
            <a:pPr lvl="0"/>
            <a:r>
              <a:rPr lang="en-US" sz="3400" i="1" dirty="0"/>
              <a:t>1-X represents the availability of the communication connection, where X</a:t>
            </a:r>
            <a:r>
              <a:rPr lang="en-US" sz="3400" b="1" i="1" dirty="0"/>
              <a:t> </a:t>
            </a:r>
            <a:r>
              <a:rPr lang="en-US" sz="3400" i="1" dirty="0"/>
              <a:t>is the time portion during which the communication is interrupted by handover failure or link failure.</a:t>
            </a:r>
            <a:endParaRPr lang="sv-SE" sz="3400" i="1" dirty="0"/>
          </a:p>
          <a:p>
            <a:pPr lvl="1" latinLnBrk="1"/>
            <a:r>
              <a:rPr lang="en-US" sz="3400" i="1" dirty="0"/>
              <a:t>X is simulated like mobility management similar to </a:t>
            </a:r>
            <a:r>
              <a:rPr lang="en-US" sz="3400" i="1" dirty="0" err="1"/>
              <a:t>HetNet</a:t>
            </a:r>
            <a:r>
              <a:rPr lang="en-US" sz="3400" i="1" dirty="0"/>
              <a:t> mobility in TR36.839.</a:t>
            </a:r>
            <a:endParaRPr lang="sv-SE" sz="3400" i="1" dirty="0"/>
          </a:p>
          <a:p>
            <a:pPr lvl="1" latinLnBrk="1"/>
            <a:r>
              <a:rPr lang="en-US" sz="3400" i="1" dirty="0"/>
              <a:t>Depending on application, X can be prefixed without evaluation of X, e.g., X=0 for </a:t>
            </a:r>
            <a:r>
              <a:rPr lang="en-US" sz="3400" i="1" dirty="0" err="1"/>
              <a:t>sidelink</a:t>
            </a:r>
            <a:r>
              <a:rPr lang="en-US" sz="3400" i="1" dirty="0"/>
              <a:t> .</a:t>
            </a:r>
            <a:endParaRPr lang="sv-SE" sz="3400" i="1" dirty="0"/>
          </a:p>
          <a:p>
            <a:pPr lvl="0"/>
            <a:r>
              <a:rPr lang="en-US" sz="3400" i="1" dirty="0"/>
              <a:t>1-Y represents the resilience of the communication scheme:</a:t>
            </a:r>
            <a:endParaRPr lang="sv-SE" sz="3400" i="1" dirty="0"/>
          </a:p>
          <a:p>
            <a:pPr lvl="1" latinLnBrk="1"/>
            <a:r>
              <a:rPr lang="en-US" sz="3400" i="1" dirty="0"/>
              <a:t>Alt. 1: (1-Y) is simulated as PRR (packet reception ratio) within a specific range as defined in </a:t>
            </a:r>
            <a:r>
              <a:rPr lang="en-US" sz="3400" i="1" dirty="0" smtClean="0"/>
              <a:t>TR36.885.</a:t>
            </a:r>
            <a:endParaRPr lang="sv-SE" sz="3400" i="1" dirty="0"/>
          </a:p>
          <a:p>
            <a:pPr lvl="1" latinLnBrk="1"/>
            <a:r>
              <a:rPr lang="en-US" sz="3400" i="1" dirty="0"/>
              <a:t>Alt. 2: (1-Y) is simulated as a function of packet reception ratio per link.</a:t>
            </a:r>
            <a:endParaRPr lang="sv-SE" sz="3400" i="1" dirty="0"/>
          </a:p>
          <a:p>
            <a:pPr lvl="2" latinLnBrk="1"/>
            <a:r>
              <a:rPr lang="en-US" sz="3400" i="1" dirty="0"/>
              <a:t>Detailed method for Alt. 2 is further studied in RAN1#86.</a:t>
            </a:r>
            <a:endParaRPr lang="sv-SE" sz="3400" i="1" dirty="0"/>
          </a:p>
          <a:p>
            <a:pPr lvl="1" latinLnBrk="1"/>
            <a:r>
              <a:rPr lang="en-US" sz="3400" i="1" dirty="0"/>
              <a:t>Depending on the application, choose Alt. 1 and/or Alt.2.</a:t>
            </a:r>
            <a:endParaRPr lang="sv-SE" sz="3400" i="1" dirty="0"/>
          </a:p>
          <a:p>
            <a:pPr lvl="0" latinLnBrk="1"/>
            <a:r>
              <a:rPr lang="en-US" sz="3400" i="1" dirty="0"/>
              <a:t>X and Y are simulated each. And those are used to calculate (1-X)*(1-Y).</a:t>
            </a:r>
            <a:endParaRPr lang="sv-SE" sz="3400" i="1" dirty="0"/>
          </a:p>
          <a:p>
            <a:pPr lvl="0" latinLnBrk="1"/>
            <a:r>
              <a:rPr lang="en-US" sz="3400" i="1" dirty="0"/>
              <a:t>The packet which is correctly received within D </a:t>
            </a:r>
            <a:r>
              <a:rPr lang="en-US" sz="3400" i="1" dirty="0" err="1"/>
              <a:t>ms</a:t>
            </a:r>
            <a:r>
              <a:rPr lang="en-US" sz="3400" i="1" dirty="0"/>
              <a:t> is regarded as successfully received packet. (NOTE: re-transmission is allowed within the latency bound.) </a:t>
            </a:r>
            <a:endParaRPr lang="sv-SE" sz="3400" i="1" dirty="0"/>
          </a:p>
          <a:p>
            <a:pPr lvl="1" latinLnBrk="1"/>
            <a:r>
              <a:rPr lang="en-US" sz="3400" i="1" dirty="0"/>
              <a:t>The requirement for the reliability and the latency depends on the targeting use cases.</a:t>
            </a:r>
            <a:endParaRPr lang="sv-SE" sz="3400" i="1" dirty="0"/>
          </a:p>
          <a:p>
            <a:pPr lvl="1" latinLnBrk="1"/>
            <a:r>
              <a:rPr lang="en-US" sz="3400" i="1" dirty="0"/>
              <a:t>The reliability and latency requirement is defined based on single communication pair</a:t>
            </a:r>
            <a:endParaRPr lang="sv-SE" sz="3400" i="1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82818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Discussion on Alt.2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r>
              <a:rPr lang="sv-SE" dirty="0"/>
              <a:t>Alt 2 could be a flavor of PRR tailored to evaluate multicast performance.</a:t>
            </a:r>
          </a:p>
          <a:p>
            <a:pPr lvl="1"/>
            <a:r>
              <a:rPr lang="sv-SE" dirty="0"/>
              <a:t>Multicast means, e.g., that a packet is transmitted to UEs in a geographical region (Fig.1) or in a specific users set (Fig.2).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495" y="4282993"/>
            <a:ext cx="2419808" cy="18184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1" y="4149080"/>
            <a:ext cx="2809331" cy="20582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39752" y="623214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Fig.1</a:t>
            </a:r>
            <a:endParaRPr lang="sv-SE" dirty="0"/>
          </a:p>
        </p:txBody>
      </p:sp>
      <p:sp>
        <p:nvSpPr>
          <p:cNvPr id="10" name="TextBox 9"/>
          <p:cNvSpPr txBox="1"/>
          <p:nvPr/>
        </p:nvSpPr>
        <p:spPr>
          <a:xfrm>
            <a:off x="6212351" y="623214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Fig.2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88559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Alt. 2: (1-Y) is </a:t>
            </a:r>
            <a:r>
              <a:rPr lang="en-US" dirty="0" smtClean="0"/>
              <a:t>the packet </a:t>
            </a:r>
            <a:r>
              <a:rPr lang="en-US" dirty="0"/>
              <a:t>reception </a:t>
            </a:r>
            <a:r>
              <a:rPr lang="en-US" dirty="0" smtClean="0"/>
              <a:t>ratio calculated on a subset of UEs:</a:t>
            </a:r>
            <a:endParaRPr lang="en-US" dirty="0"/>
          </a:p>
          <a:p>
            <a:pPr lvl="1"/>
            <a:r>
              <a:rPr lang="en-GB" dirty="0"/>
              <a:t>For one </a:t>
            </a:r>
            <a:r>
              <a:rPr lang="en-GB" dirty="0" err="1"/>
              <a:t>Tx</a:t>
            </a:r>
            <a:r>
              <a:rPr lang="en-GB" dirty="0"/>
              <a:t> packet, </a:t>
            </a:r>
            <a:r>
              <a:rPr lang="en-GB" dirty="0" smtClean="0"/>
              <a:t>1-Y </a:t>
            </a:r>
            <a:r>
              <a:rPr lang="en-GB" dirty="0"/>
              <a:t>is calculated by S/Z, where Z is the number of UEs in the </a:t>
            </a:r>
            <a:r>
              <a:rPr lang="sv-SE" dirty="0"/>
              <a:t>intended set of receivers</a:t>
            </a:r>
            <a:r>
              <a:rPr lang="en-GB" dirty="0"/>
              <a:t>, and S is the number of UE with successful reception among Z. </a:t>
            </a:r>
            <a:endParaRPr lang="en-GB" dirty="0" smtClean="0"/>
          </a:p>
          <a:p>
            <a:pPr lvl="2"/>
            <a:r>
              <a:rPr lang="en-GB" dirty="0" smtClean="0"/>
              <a:t>Unicast is the special case where Z includes a single UE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56173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152</Words>
  <Application>Microsoft Office PowerPoint</Application>
  <PresentationFormat>On-screen Show (4:3)</PresentationFormat>
  <Paragraphs>33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performance metric for V2X NR</vt:lpstr>
      <vt:lpstr>Background</vt:lpstr>
      <vt:lpstr>Discussion on Alt.2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performance metric</dc:title>
  <dc:creator>Wanlu Sun</dc:creator>
  <cp:lastModifiedBy>Stefano Sorrentino</cp:lastModifiedBy>
  <cp:revision>29</cp:revision>
  <dcterms:created xsi:type="dcterms:W3CDTF">2016-08-17T12:21:10Z</dcterms:created>
  <dcterms:modified xsi:type="dcterms:W3CDTF">2016-08-22T15:30:08Z</dcterms:modified>
</cp:coreProperties>
</file>