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57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Categorizing </a:t>
            </a:r>
            <a:r>
              <a:rPr lang="en-US" dirty="0"/>
              <a:t>C</a:t>
            </a:r>
            <a:r>
              <a:rPr lang="en-US" dirty="0" smtClean="0"/>
              <a:t>andidate </a:t>
            </a:r>
            <a:r>
              <a:rPr lang="en-US" dirty="0"/>
              <a:t>M</a:t>
            </a:r>
            <a:r>
              <a:rPr lang="en-US" dirty="0" smtClean="0"/>
              <a:t>ultiple </a:t>
            </a:r>
            <a:r>
              <a:rPr lang="en-US" dirty="0"/>
              <a:t>A</a:t>
            </a:r>
            <a:r>
              <a:rPr lang="en-US" dirty="0" smtClean="0"/>
              <a:t>ccess </a:t>
            </a:r>
            <a:r>
              <a:rPr lang="en-US" dirty="0"/>
              <a:t>S</a:t>
            </a:r>
            <a:r>
              <a:rPr lang="en-US" dirty="0" smtClean="0"/>
              <a:t>chemes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CMCC, ZTE,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CATT, </a:t>
            </a:r>
            <a:r>
              <a:rPr lang="en-US" altLang="zh-CN" dirty="0" smtClean="0"/>
              <a:t>Intel, </a:t>
            </a:r>
            <a:r>
              <a:rPr lang="en-GB" altLang="zh-CN" dirty="0" smtClean="0"/>
              <a:t>INTERDIGITAL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65702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7.1.3.2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Non-orthogonal multiple access schemes can be categorized based on the ways to separate different users:</a:t>
            </a:r>
          </a:p>
          <a:p>
            <a:pPr lvl="1"/>
            <a:r>
              <a:rPr lang="en-US" altLang="zh-CN" sz="2400" dirty="0" smtClean="0"/>
              <a:t>Category 1:  Code domain based </a:t>
            </a:r>
          </a:p>
          <a:p>
            <a:pPr lvl="1"/>
            <a:r>
              <a:rPr lang="en-US" altLang="zh-CN" sz="2400" dirty="0" smtClean="0"/>
              <a:t>Category 2:  </a:t>
            </a:r>
            <a:r>
              <a:rPr lang="en-US" altLang="zh-CN" sz="2400" dirty="0" err="1" smtClean="0"/>
              <a:t>Interleaver</a:t>
            </a:r>
            <a:r>
              <a:rPr lang="en-US" altLang="zh-CN" sz="2400" dirty="0" smtClean="0"/>
              <a:t> based </a:t>
            </a:r>
          </a:p>
          <a:p>
            <a:pPr lvl="1"/>
            <a:r>
              <a:rPr lang="en-US" altLang="zh-CN" sz="2400" dirty="0" smtClean="0"/>
              <a:t>Category 3:  Power domain based</a:t>
            </a:r>
          </a:p>
          <a:p>
            <a:pPr lvl="1"/>
            <a:r>
              <a:rPr lang="en-US" altLang="zh-CN" sz="2400" dirty="0" smtClean="0"/>
              <a:t>Schemes that have features of combined categories are not precluded.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14443</TotalTime>
  <Words>83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Categorizing Candidate Multiple Access Schemes for NR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cmri</cp:lastModifiedBy>
  <cp:revision>149</cp:revision>
  <dcterms:created xsi:type="dcterms:W3CDTF">2006-08-16T00:00:00Z</dcterms:created>
  <dcterms:modified xsi:type="dcterms:W3CDTF">2016-05-24T11:32:06Z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