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0" r:id="rId3"/>
    <p:sldId id="261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1A2513-96B6-42E2-80C1-1404204589B1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63EE75-396A-43DA-B4DC-26250F502F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377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3EE75-396A-43DA-B4DC-26250F502FC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6043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3EE75-396A-43DA-B4DC-26250F502FC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3629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260648"/>
            <a:ext cx="8784976" cy="1080120"/>
          </a:xfrm>
        </p:spPr>
        <p:txBody>
          <a:bodyPr>
            <a:noAutofit/>
          </a:bodyPr>
          <a:lstStyle/>
          <a:p>
            <a:pPr algn="l"/>
            <a:r>
              <a:rPr lang="en-US" altLang="zh-CN" sz="2800" dirty="0" smtClean="0"/>
              <a:t>3GPP TSG RAN WG1 Meeting #85	                  R1- </a:t>
            </a:r>
            <a:r>
              <a:rPr lang="en-US" altLang="zh-CN" sz="2800" dirty="0" smtClean="0"/>
              <a:t>165644</a:t>
            </a:r>
            <a:r>
              <a:rPr lang="zh-CN" altLang="zh-CN" sz="2800" dirty="0" smtClean="0"/>
              <a:t/>
            </a:r>
            <a:br>
              <a:rPr lang="zh-CN" altLang="zh-CN" sz="2800" dirty="0" smtClean="0"/>
            </a:br>
            <a:r>
              <a:rPr lang="en-GB" altLang="zh-CN" sz="2800" dirty="0" smtClean="0"/>
              <a:t> </a:t>
            </a:r>
            <a:r>
              <a:rPr lang="en-GB" altLang="zh-CN" sz="2800" dirty="0" err="1" smtClean="0"/>
              <a:t>Nanjing</a:t>
            </a:r>
            <a:r>
              <a:rPr lang="en-GB" altLang="zh-CN" sz="2800" dirty="0" smtClean="0"/>
              <a:t>, China 23</a:t>
            </a:r>
            <a:r>
              <a:rPr lang="en-GB" altLang="zh-CN" sz="2800" baseline="30000" dirty="0" smtClean="0"/>
              <a:t>rd</a:t>
            </a:r>
            <a:r>
              <a:rPr lang="en-GB" altLang="zh-CN" sz="2800" dirty="0" smtClean="0"/>
              <a:t> - 27</a:t>
            </a:r>
            <a:r>
              <a:rPr lang="en-GB" altLang="zh-CN" sz="2800" baseline="30000" dirty="0" smtClean="0"/>
              <a:t>th</a:t>
            </a:r>
            <a:r>
              <a:rPr lang="en-GB" altLang="zh-CN" sz="2800" dirty="0" smtClean="0"/>
              <a:t> May 2016 </a:t>
            </a:r>
            <a:r>
              <a:rPr lang="en-US" altLang="zh-CN" sz="2800" dirty="0" smtClean="0"/>
              <a:t/>
            </a:r>
            <a:br>
              <a:rPr lang="en-US" altLang="zh-CN" sz="2800" dirty="0" smtClean="0"/>
            </a:br>
            <a:r>
              <a:rPr kumimoji="1" lang="en-US" altLang="ja-JP" sz="2800" dirty="0" smtClean="0">
                <a:latin typeface="Calibri" pitchFamily="34" charset="0"/>
                <a:ea typeface="MS PGothic" pitchFamily="34" charset="-128"/>
              </a:rPr>
              <a:t>Agenda item 6.1.6</a:t>
            </a:r>
            <a:endParaRPr lang="zh-CN" altLang="en-US" sz="2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19672" y="2348880"/>
            <a:ext cx="6400800" cy="1752600"/>
          </a:xfrm>
        </p:spPr>
        <p:txBody>
          <a:bodyPr>
            <a:normAutofit/>
          </a:bodyPr>
          <a:lstStyle/>
          <a:p>
            <a:r>
              <a:rPr lang="en-US" altLang="zh-CN" sz="4000" dirty="0" smtClean="0">
                <a:solidFill>
                  <a:schemeClr val="tx1"/>
                </a:solidFill>
              </a:rPr>
              <a:t>WF on clarification for timing of </a:t>
            </a:r>
            <a:r>
              <a:rPr lang="en-GB" altLang="zh-CN" sz="4000" dirty="0" smtClean="0">
                <a:solidFill>
                  <a:schemeClr val="tx1"/>
                </a:solidFill>
              </a:rPr>
              <a:t>DL transmission 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331640" y="4581128"/>
            <a:ext cx="69469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altLang="ja-JP" sz="3200" dirty="0" smtClean="0">
                <a:ea typeface="MS PGothic" pitchFamily="34" charset="-128"/>
              </a:rPr>
              <a:t>ZTE ,MTK, </a:t>
            </a:r>
            <a:r>
              <a:rPr lang="en-US" altLang="ja-JP" sz="3200" dirty="0" err="1" smtClean="0">
                <a:ea typeface="MS PGothic" pitchFamily="34" charset="-128"/>
              </a:rPr>
              <a:t>HW,HiSilicon,Sony</a:t>
            </a:r>
            <a:r>
              <a:rPr lang="en-US" altLang="ja-JP" sz="3200" dirty="0" smtClean="0">
                <a:ea typeface="MS PGothic" pitchFamily="34" charset="-128"/>
              </a:rPr>
              <a:t>…</a:t>
            </a:r>
            <a:endParaRPr lang="en-US" altLang="ja-JP" sz="3200" dirty="0">
              <a:solidFill>
                <a:schemeClr val="bg1">
                  <a:lumMod val="75000"/>
                </a:schemeClr>
              </a:solidFill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451917"/>
            <a:ext cx="8640960" cy="4785395"/>
          </a:xfrm>
        </p:spPr>
        <p:txBody>
          <a:bodyPr>
            <a:normAutofit fontScale="25000" lnSpcReduction="20000"/>
          </a:bodyPr>
          <a:lstStyle/>
          <a:p>
            <a:r>
              <a:rPr lang="en-US" altLang="zh-CN" sz="8000" dirty="0" smtClean="0"/>
              <a:t>In the email discussions after RAN1 NB-</a:t>
            </a:r>
            <a:r>
              <a:rPr lang="en-US" altLang="zh-CN" sz="8000" dirty="0" err="1" smtClean="0"/>
              <a:t>IoT</a:t>
            </a:r>
            <a:r>
              <a:rPr lang="en-US" altLang="zh-CN" sz="8000" dirty="0" smtClean="0"/>
              <a:t> ad-hoc#2 meeting, the following was agreed:</a:t>
            </a:r>
            <a:endParaRPr lang="zh-CN" altLang="zh-CN" sz="8000" dirty="0" smtClean="0"/>
          </a:p>
          <a:p>
            <a:pPr lvl="0" fontAlgn="base" hangingPunct="0">
              <a:buNone/>
            </a:pPr>
            <a:r>
              <a:rPr lang="en-US" altLang="zh-CN" sz="8000" i="1" dirty="0" smtClean="0"/>
              <a:t>      Introduce uplink transmission gaps for long uplink (i.e. NB-PUSCH/NB-PRACH) transmissions. </a:t>
            </a:r>
            <a:endParaRPr lang="zh-CN" altLang="zh-CN" sz="8000" dirty="0" smtClean="0"/>
          </a:p>
          <a:p>
            <a:r>
              <a:rPr lang="en-US" altLang="zh-CN" sz="8000" dirty="0" smtClean="0"/>
              <a:t>The agreed CR for TS 36.211 implements this agreement with the following placeholder text:</a:t>
            </a:r>
            <a:endParaRPr lang="zh-CN" altLang="zh-CN" sz="8000" dirty="0" smtClean="0"/>
          </a:p>
          <a:p>
            <a:pPr>
              <a:buNone/>
            </a:pPr>
            <a:r>
              <a:rPr lang="en-US" altLang="zh-CN" sz="8000" i="1" dirty="0" smtClean="0"/>
              <a:t>      Section 10.1.3.6:</a:t>
            </a:r>
            <a:endParaRPr lang="zh-CN" altLang="zh-CN" sz="8000" dirty="0" smtClean="0"/>
          </a:p>
          <a:p>
            <a:pPr>
              <a:buNone/>
            </a:pPr>
            <a:r>
              <a:rPr lang="en-US" altLang="zh-CN" sz="8000" i="1" dirty="0" smtClean="0"/>
              <a:t>      In case of NPUSCH repetitions, after transmissions of [X] slots, a gap of [Y] slots shall be inserted where the NPUSCH transmission is postponed.</a:t>
            </a:r>
          </a:p>
          <a:p>
            <a:pPr>
              <a:buNone/>
            </a:pPr>
            <a:endParaRPr lang="en-US" altLang="zh-CN" sz="8000" i="1" dirty="0" smtClean="0"/>
          </a:p>
          <a:p>
            <a:pPr hangingPunct="0"/>
            <a:r>
              <a:rPr lang="en-GB" altLang="zh-CN" sz="8000" dirty="0" smtClean="0"/>
              <a:t>In RAN1 #84bis meeting, the following agreements on DL transmission delay were made</a:t>
            </a:r>
            <a:r>
              <a:rPr lang="zh-CN" altLang="en-US" sz="8000" dirty="0" smtClean="0"/>
              <a:t>：</a:t>
            </a:r>
            <a:endParaRPr lang="zh-CN" altLang="zh-CN" sz="8000" dirty="0" smtClean="0"/>
          </a:p>
          <a:p>
            <a:pPr lvl="0">
              <a:buNone/>
            </a:pPr>
            <a:r>
              <a:rPr lang="en-GB" altLang="zh-CN" sz="8000" dirty="0" smtClean="0"/>
              <a:t>      The start of a DL transmission is &gt;=3ms later than the end of any NPUSCH transmission for the same UE</a:t>
            </a:r>
          </a:p>
          <a:p>
            <a:pPr lvl="0">
              <a:buNone/>
            </a:pPr>
            <a:endParaRPr lang="en-GB" altLang="zh-CN" sz="8000" dirty="0" smtClean="0"/>
          </a:p>
          <a:p>
            <a:pPr>
              <a:buNone/>
            </a:pPr>
            <a:r>
              <a:rPr lang="en-US" altLang="zh-CN" sz="8000" dirty="0" smtClean="0"/>
              <a:t>we need to clarify </a:t>
            </a:r>
            <a:r>
              <a:rPr lang="zh-CN" altLang="en-US" sz="8000" dirty="0" smtClean="0"/>
              <a:t>“</a:t>
            </a:r>
            <a:r>
              <a:rPr lang="en-US" altLang="zh-CN" sz="8000" dirty="0" smtClean="0"/>
              <a:t>the </a:t>
            </a:r>
            <a:r>
              <a:rPr lang="en-GB" altLang="zh-CN" sz="8000" dirty="0" smtClean="0"/>
              <a:t>start of a DL transmission</a:t>
            </a:r>
            <a:r>
              <a:rPr lang="zh-CN" altLang="en-US" sz="8000" dirty="0" smtClean="0"/>
              <a:t>”</a:t>
            </a:r>
            <a:r>
              <a:rPr lang="en-US" altLang="zh-CN" sz="8000" dirty="0" err="1" smtClean="0"/>
              <a:t>i</a:t>
            </a:r>
            <a:r>
              <a:rPr lang="en-GB" altLang="zh-CN" sz="8000" dirty="0" smtClean="0"/>
              <a:t>f NPUSCH UL gap is inserted during NPUSCH transmission, </a:t>
            </a:r>
          </a:p>
          <a:p>
            <a:pPr>
              <a:buNone/>
            </a:pPr>
            <a:endParaRPr lang="en-US" altLang="zh-CN" i="1" dirty="0" smtClean="0"/>
          </a:p>
          <a:p>
            <a:pPr>
              <a:buNone/>
            </a:pPr>
            <a:endParaRPr lang="zh-CN" altLang="zh-CN" dirty="0" smtClean="0"/>
          </a:p>
          <a:p>
            <a:pPr lvl="2">
              <a:buNone/>
            </a:pP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451917"/>
            <a:ext cx="8640960" cy="4785395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GB" altLang="zh-CN" sz="2900" dirty="0" smtClean="0"/>
              <a:t>If NPUSCH UL Gap is inserted at the end of NPUSCH transmission, </a:t>
            </a:r>
            <a:r>
              <a:rPr lang="en-GB" altLang="zh-CN" sz="2900" dirty="0"/>
              <a:t>t</a:t>
            </a:r>
            <a:r>
              <a:rPr lang="en-GB" altLang="zh-CN" sz="2900" dirty="0" smtClean="0"/>
              <a:t>he </a:t>
            </a:r>
            <a:r>
              <a:rPr lang="en-GB" altLang="zh-CN" sz="2900" dirty="0"/>
              <a:t>start of a DL transmission </a:t>
            </a:r>
            <a:r>
              <a:rPr lang="en-GB" altLang="zh-CN" sz="2900" dirty="0" smtClean="0"/>
              <a:t>is from the end of the UL gap.</a:t>
            </a:r>
            <a:endParaRPr lang="zh-CN" altLang="zh-CN" sz="2900" dirty="0"/>
          </a:p>
          <a:p>
            <a:pPr lvl="2">
              <a:buNone/>
            </a:pP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2595</TotalTime>
  <Words>195</Words>
  <Application>Microsoft Office PowerPoint</Application>
  <PresentationFormat>全屏显示(4:3)</PresentationFormat>
  <Paragraphs>19</Paragraphs>
  <Slides>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MS PGothic</vt:lpstr>
      <vt:lpstr>宋体</vt:lpstr>
      <vt:lpstr>Arial</vt:lpstr>
      <vt:lpstr>Calibri</vt:lpstr>
      <vt:lpstr>Office 主题</vt:lpstr>
      <vt:lpstr>3GPP TSG RAN WG1 Meeting #85                   R1- 165644  Nanjing, China 23rd - 27th May 2016  Agenda item 6.1.6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 RAN WG1 Meeting #82bis                    R1- 15xxxx Malmo, Sweden, October 5-9, 2015</dc:title>
  <dc:creator>Yi Wang(Eason)</dc:creator>
  <cp:lastModifiedBy>Shupeng Li</cp:lastModifiedBy>
  <cp:revision>131</cp:revision>
  <dcterms:created xsi:type="dcterms:W3CDTF">2015-10-05T07:06:17Z</dcterms:created>
  <dcterms:modified xsi:type="dcterms:W3CDTF">2016-05-24T07:25:34Z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1444205836</vt:lpwstr>
  </property>
</Properties>
</file>