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3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977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7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791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557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50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400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88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86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954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652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6F8FE-F0F3-43C8-8645-10E1EF767BC3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583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scheduling mechanism for </a:t>
            </a:r>
            <a:r>
              <a:rPr lang="en-US" dirty="0" err="1" smtClean="0"/>
              <a:t>sTTI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Intel, Nokia</a:t>
            </a:r>
            <a:r>
              <a:rPr lang="en-US" dirty="0"/>
              <a:t>, Alcatel-Lucent Shanghai Bell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239000" y="272534"/>
            <a:ext cx="11993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R1-165571</a:t>
            </a:r>
            <a:endParaRPr lang="en-US" dirty="0" smtClean="0"/>
          </a:p>
          <a:p>
            <a:r>
              <a:rPr lang="en-US" dirty="0" smtClean="0"/>
              <a:t>AI 6.2.10.1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04800" y="318700"/>
            <a:ext cx="39731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RAN WG 1 #85</a:t>
            </a:r>
          </a:p>
          <a:p>
            <a:r>
              <a:rPr lang="en-US" dirty="0" smtClean="0"/>
              <a:t>23</a:t>
            </a:r>
            <a:r>
              <a:rPr lang="en-US" baseline="30000" dirty="0" smtClean="0"/>
              <a:t>rd</a:t>
            </a:r>
            <a:r>
              <a:rPr lang="en-US" dirty="0" smtClean="0"/>
              <a:t> – 27</a:t>
            </a:r>
            <a:r>
              <a:rPr lang="en-US" baseline="30000" dirty="0" smtClean="0"/>
              <a:t>th</a:t>
            </a:r>
            <a:r>
              <a:rPr lang="en-US" dirty="0" smtClean="0"/>
              <a:t> May2016, Nanjing</a:t>
            </a:r>
            <a:r>
              <a:rPr lang="en-GB" dirty="0"/>
              <a:t> , P.R. </a:t>
            </a:r>
            <a:r>
              <a:rPr lang="en-GB" dirty="0" smtClean="0"/>
              <a:t>China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767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To allow full scheduling flexibility and large latency reduction, Downlink </a:t>
            </a:r>
            <a:r>
              <a:rPr lang="en-US" dirty="0"/>
              <a:t>Control </a:t>
            </a:r>
            <a:r>
              <a:rPr lang="en-US" dirty="0" smtClean="0"/>
              <a:t>Information (DCI) needs to be sent for each </a:t>
            </a:r>
            <a:r>
              <a:rPr lang="en-US" dirty="0" err="1" smtClean="0"/>
              <a:t>sTTI</a:t>
            </a:r>
            <a:r>
              <a:rPr lang="en-US" dirty="0" smtClean="0"/>
              <a:t>.</a:t>
            </a:r>
          </a:p>
          <a:p>
            <a:r>
              <a:rPr lang="en-US" dirty="0" smtClean="0"/>
              <a:t>To minimize control overhead in frequent </a:t>
            </a:r>
            <a:r>
              <a:rPr lang="en-US" dirty="0" err="1" smtClean="0"/>
              <a:t>sTTI</a:t>
            </a:r>
            <a:r>
              <a:rPr lang="en-US" dirty="0" smtClean="0"/>
              <a:t>, it is beneficial to apply a two-step DCI transmission</a:t>
            </a:r>
          </a:p>
          <a:p>
            <a:pPr lvl="1"/>
            <a:r>
              <a:rPr lang="en-US" dirty="0" smtClean="0"/>
              <a:t>The first step is transmitted on a longer scale</a:t>
            </a:r>
          </a:p>
          <a:p>
            <a:pPr lvl="1"/>
            <a:r>
              <a:rPr lang="en-US" dirty="0" smtClean="0"/>
              <a:t>The second step is transmitted in each </a:t>
            </a:r>
            <a:r>
              <a:rPr lang="en-US" dirty="0" err="1" smtClean="0"/>
              <a:t>sTTI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273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n-US" dirty="0"/>
              <a:t>Two-level DCI </a:t>
            </a:r>
            <a:r>
              <a:rPr lang="en-US" dirty="0" smtClean="0"/>
              <a:t>is recommended to be supported for </a:t>
            </a:r>
            <a:r>
              <a:rPr lang="en-US" dirty="0" err="1"/>
              <a:t>sTTI</a:t>
            </a:r>
            <a:r>
              <a:rPr lang="en-US" dirty="0"/>
              <a:t> scheduling, whereby:</a:t>
            </a:r>
            <a:endParaRPr lang="sv-SE" dirty="0"/>
          </a:p>
          <a:p>
            <a:pPr lvl="1"/>
            <a:r>
              <a:rPr lang="en-US" dirty="0"/>
              <a:t>DCI for </a:t>
            </a:r>
            <a:r>
              <a:rPr lang="en-US" dirty="0" err="1"/>
              <a:t>sTTI</a:t>
            </a:r>
            <a:r>
              <a:rPr lang="en-US" dirty="0"/>
              <a:t> scheduling can be divided into two types:</a:t>
            </a:r>
            <a:endParaRPr lang="sv-SE" dirty="0"/>
          </a:p>
          <a:p>
            <a:pPr lvl="2"/>
            <a:r>
              <a:rPr lang="en-US" dirty="0"/>
              <a:t>“Slow DCI”: DCI content which applies to more than 1 </a:t>
            </a:r>
            <a:r>
              <a:rPr lang="en-US" dirty="0" err="1" smtClean="0"/>
              <a:t>sTTI</a:t>
            </a:r>
            <a:r>
              <a:rPr lang="en-US" dirty="0" smtClean="0"/>
              <a:t>, is </a:t>
            </a:r>
            <a:r>
              <a:rPr lang="en-US" dirty="0"/>
              <a:t>common for multiple </a:t>
            </a:r>
            <a:r>
              <a:rPr lang="en-US" dirty="0" smtClean="0"/>
              <a:t>UEs and is </a:t>
            </a:r>
            <a:r>
              <a:rPr lang="en-US" dirty="0"/>
              <a:t>carried on </a:t>
            </a:r>
            <a:r>
              <a:rPr lang="en-US" dirty="0" smtClean="0"/>
              <a:t>legacy PDCCH</a:t>
            </a:r>
            <a:endParaRPr lang="sv-SE" dirty="0"/>
          </a:p>
          <a:p>
            <a:pPr lvl="2"/>
            <a:r>
              <a:rPr lang="en-US" dirty="0" smtClean="0"/>
              <a:t>“</a:t>
            </a:r>
            <a:r>
              <a:rPr lang="en-US" dirty="0"/>
              <a:t>Fast DCI”: DCI content which applies </a:t>
            </a:r>
            <a:r>
              <a:rPr lang="en-US" dirty="0" smtClean="0"/>
              <a:t>at least to one specific </a:t>
            </a:r>
            <a:r>
              <a:rPr lang="en-US" dirty="0" err="1"/>
              <a:t>sTTI</a:t>
            </a:r>
            <a:r>
              <a:rPr lang="en-US" dirty="0"/>
              <a:t> </a:t>
            </a:r>
            <a:r>
              <a:rPr lang="en-US" dirty="0" smtClean="0"/>
              <a:t>and is </a:t>
            </a:r>
            <a:r>
              <a:rPr lang="en-US" dirty="0"/>
              <a:t>carried on </a:t>
            </a:r>
            <a:r>
              <a:rPr lang="en-US" dirty="0" err="1" smtClean="0"/>
              <a:t>sPDCCH</a:t>
            </a:r>
            <a:endParaRPr lang="en-US" dirty="0" smtClean="0"/>
          </a:p>
          <a:p>
            <a:pPr lvl="2"/>
            <a:r>
              <a:rPr lang="en-US" dirty="0" smtClean="0"/>
              <a:t>For </a:t>
            </a:r>
            <a:r>
              <a:rPr lang="en-US" dirty="0"/>
              <a:t>a </a:t>
            </a:r>
            <a:r>
              <a:rPr lang="en-US" dirty="0" err="1"/>
              <a:t>sPDSCH</a:t>
            </a:r>
            <a:r>
              <a:rPr lang="en-US" dirty="0"/>
              <a:t> </a:t>
            </a:r>
            <a:r>
              <a:rPr lang="en-US" dirty="0" smtClean="0"/>
              <a:t>or a </a:t>
            </a:r>
            <a:r>
              <a:rPr lang="en-US" dirty="0" err="1" smtClean="0"/>
              <a:t>sPUSCH</a:t>
            </a:r>
            <a:r>
              <a:rPr lang="en-US" dirty="0" smtClean="0"/>
              <a:t> in </a:t>
            </a:r>
            <a:r>
              <a:rPr lang="en-US" dirty="0"/>
              <a:t>a given </a:t>
            </a:r>
            <a:r>
              <a:rPr lang="en-US" dirty="0" err="1"/>
              <a:t>sTTI</a:t>
            </a:r>
            <a:r>
              <a:rPr lang="en-US" dirty="0"/>
              <a:t>, the scheduling information is obtained from </a:t>
            </a:r>
            <a:r>
              <a:rPr lang="en-US" dirty="0" smtClean="0"/>
              <a:t>the </a:t>
            </a:r>
            <a:r>
              <a:rPr lang="en-US" dirty="0"/>
              <a:t>combination of slow DCI and fast </a:t>
            </a:r>
            <a:r>
              <a:rPr lang="en-US" dirty="0" smtClean="0"/>
              <a:t>DCI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785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188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scheduling mechanism for sTTI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PDCCH for sTTI</dc:title>
  <dc:creator>Daniel Larsson</dc:creator>
  <cp:lastModifiedBy>Laetitia Falconetti</cp:lastModifiedBy>
  <cp:revision>62</cp:revision>
  <dcterms:created xsi:type="dcterms:W3CDTF">2016-04-07T18:25:28Z</dcterms:created>
  <dcterms:modified xsi:type="dcterms:W3CDTF">2016-05-23T10:20:59Z</dcterms:modified>
</cp:coreProperties>
</file>