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816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2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0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48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4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0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64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3E111-E9E8-C24B-A107-26448B2AAB34}" type="datetimeFigureOut">
              <a:rPr lang="en-US" smtClean="0"/>
              <a:t>10/9/15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0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>
                <a:latin typeface="Calibri" charset="0"/>
                <a:ea typeface="MS PGothic" charset="0"/>
              </a:rPr>
              <a:t>Proposed Harmonized WF on </a:t>
            </a:r>
            <a:r>
              <a:rPr lang="en-GB" sz="3200" dirty="0">
                <a:latin typeface="Calibri" charset="0"/>
                <a:ea typeface="MS PGothic" charset="0"/>
              </a:rPr>
              <a:t>LAA DL LBT ED Threshold Adaptation </a:t>
            </a:r>
            <a:r>
              <a:rPr lang="en-GB" sz="3200" dirty="0" smtClean="0">
                <a:latin typeface="Calibri" charset="0"/>
                <a:ea typeface="MS PGothic" charset="0"/>
              </a:rPr>
              <a:t>Rule</a:t>
            </a:r>
            <a:br>
              <a:rPr lang="en-GB" sz="3200" dirty="0" smtClean="0">
                <a:latin typeface="Calibri" charset="0"/>
                <a:ea typeface="MS PGothic" charset="0"/>
              </a:rPr>
            </a:br>
            <a:r>
              <a:rPr lang="en-GB" sz="3200" dirty="0" smtClean="0">
                <a:latin typeface="Calibri" charset="0"/>
                <a:ea typeface="MS PGothic" charset="0"/>
              </a:rPr>
              <a:t>(Functionality of Detecting On-going 802.11 a/n/ac </a:t>
            </a:r>
            <a:r>
              <a:rPr lang="en-GB" sz="3200" dirty="0" err="1" smtClean="0">
                <a:latin typeface="Calibri" charset="0"/>
                <a:ea typeface="MS PGothic" charset="0"/>
              </a:rPr>
              <a:t>tx</a:t>
            </a:r>
            <a:r>
              <a:rPr lang="en-GB" sz="3200" dirty="0" smtClean="0">
                <a:latin typeface="Calibri" charset="0"/>
                <a:ea typeface="MS PGothic" charset="0"/>
              </a:rPr>
              <a:t>)</a:t>
            </a:r>
            <a:endParaRPr lang="en-US" sz="3200" dirty="0">
              <a:latin typeface="Calibri" charset="0"/>
              <a:ea typeface="MS PGothic" charset="0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Cisco Systems, Broadcom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charset="0"/>
                <a:cs typeface="Times New Roman" charset="0"/>
              </a:rPr>
              <a:t>3GPP TSG RAN WG1 #82bis				        R1-</a:t>
            </a:r>
            <a:r>
              <a:rPr lang="en-US" altLang="ko-KR" sz="2000" b="1" smtClean="0">
                <a:latin typeface="Times New Roman" charset="0"/>
                <a:cs typeface="Times New Roman" charset="0"/>
              </a:rPr>
              <a:t>156360</a:t>
            </a:r>
            <a:endParaRPr lang="en-US" altLang="zh-CN" sz="2000" b="1" dirty="0">
              <a:latin typeface="Times New Roman" charset="0"/>
              <a:cs typeface="Times New Roman" charset="0"/>
            </a:endParaRPr>
          </a:p>
          <a:p>
            <a:r>
              <a:rPr lang="en-US" altLang="ko-KR" sz="2000" b="1" dirty="0">
                <a:latin typeface="Times New Roman" charset="0"/>
                <a:cs typeface="Times New Roman" charset="0"/>
              </a:rPr>
              <a:t>Malmo, Sweden</a:t>
            </a:r>
          </a:p>
          <a:p>
            <a:r>
              <a:rPr lang="en-US" altLang="ko-KR" sz="2000" b="1" dirty="0">
                <a:latin typeface="Times New Roman" charset="0"/>
                <a:cs typeface="Times New Roman" charset="0"/>
              </a:rPr>
              <a:t>5</a:t>
            </a:r>
            <a:r>
              <a:rPr lang="en-US" altLang="ko-KR" sz="2000" b="1" baseline="30000" dirty="0">
                <a:latin typeface="Times New Roman" charset="0"/>
                <a:cs typeface="Times New Roman" charset="0"/>
              </a:rPr>
              <a:t>th</a:t>
            </a:r>
            <a:r>
              <a:rPr lang="en-US" altLang="ko-KR" sz="2000" b="1" dirty="0">
                <a:latin typeface="Times New Roman" charset="0"/>
                <a:cs typeface="Times New Roman" charset="0"/>
              </a:rPr>
              <a:t> – 9</a:t>
            </a:r>
            <a:r>
              <a:rPr lang="en-US" altLang="ko-KR" sz="2000" b="1" baseline="30000" dirty="0">
                <a:latin typeface="Times New Roman" charset="0"/>
                <a:cs typeface="Times New Roman" charset="0"/>
              </a:rPr>
              <a:t>th</a:t>
            </a:r>
            <a:r>
              <a:rPr lang="en-US" altLang="ko-KR" sz="2000" b="1" dirty="0">
                <a:latin typeface="Times New Roman" charset="0"/>
                <a:cs typeface="Times New Roman" charset="0"/>
              </a:rPr>
              <a:t>  October 2015</a:t>
            </a:r>
            <a:endParaRPr lang="en-GB" altLang="ko-KR" sz="2000" b="1" dirty="0">
              <a:latin typeface="Times New Roman" charset="0"/>
              <a:cs typeface="Times New Roman" charset="0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altLang="ko-KR" sz="1800">
                <a:ea typeface="Malgun Gothic" charset="0"/>
                <a:cs typeface="Malgun Gothic" charset="0"/>
              </a:rPr>
              <a:t>Agenda item: 7.2.3.1</a:t>
            </a:r>
          </a:p>
          <a:p>
            <a:pPr eaLnBrk="1" hangingPunct="1"/>
            <a:r>
              <a:rPr lang="en-US" altLang="ko-KR" sz="1800">
                <a:ea typeface="Malgun Gothic" charset="0"/>
                <a:cs typeface="Malgun Gothic" charset="0"/>
              </a:rPr>
              <a:t>Document for decision</a:t>
            </a:r>
            <a:endParaRPr lang="ko-KR" altLang="en-US" sz="1800">
              <a:ea typeface="Malgun Gothic" charset="0"/>
              <a:cs typeface="Malgun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06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For the functionality when an </a:t>
            </a:r>
            <a:r>
              <a:rPr lang="en-US" dirty="0"/>
              <a:t>LAA </a:t>
            </a:r>
            <a:r>
              <a:rPr lang="en-US" dirty="0" err="1"/>
              <a:t>eNB</a:t>
            </a:r>
            <a:r>
              <a:rPr lang="en-US" dirty="0"/>
              <a:t> is </a:t>
            </a:r>
            <a:r>
              <a:rPr lang="en-GB" dirty="0"/>
              <a:t>capable of </a:t>
            </a:r>
            <a:r>
              <a:rPr lang="en-US" dirty="0"/>
              <a:t>detecting and attempts to detect, for LBT, </a:t>
            </a:r>
            <a:r>
              <a:rPr lang="en-US" dirty="0" smtClean="0"/>
              <a:t>the presence (including start and duration) of </a:t>
            </a:r>
            <a:r>
              <a:rPr lang="en-US" dirty="0"/>
              <a:t>802.11a/n/ac </a:t>
            </a:r>
            <a:r>
              <a:rPr lang="en-US" dirty="0" smtClean="0"/>
              <a:t>transmission on </a:t>
            </a:r>
            <a:r>
              <a:rPr lang="en-US" dirty="0"/>
              <a:t>the same channel that the LAA </a:t>
            </a:r>
            <a:r>
              <a:rPr lang="en-US" dirty="0" err="1"/>
              <a:t>eNB</a:t>
            </a:r>
            <a:r>
              <a:rPr lang="en-US" dirty="0"/>
              <a:t> intends to transmit on, then</a:t>
            </a:r>
          </a:p>
          <a:p>
            <a:pPr lvl="1"/>
            <a:r>
              <a:rPr lang="en-US" dirty="0" smtClean="0"/>
              <a:t>Detection Threshold for detecting the presence (including start and duration) of 802.11 a/n/ac transmission </a:t>
            </a:r>
            <a:r>
              <a:rPr lang="en-US" dirty="0" smtClean="0"/>
              <a:t>= </a:t>
            </a:r>
            <a:r>
              <a:rPr lang="en-US" dirty="0"/>
              <a:t>-82 </a:t>
            </a:r>
            <a:r>
              <a:rPr lang="en-US" dirty="0" err="1"/>
              <a:t>dBm</a:t>
            </a:r>
            <a:r>
              <a:rPr lang="en-US" dirty="0"/>
              <a:t> in the absence of </a:t>
            </a:r>
            <a:r>
              <a:rPr lang="en-US" dirty="0" smtClean="0"/>
              <a:t>interference</a:t>
            </a:r>
          </a:p>
          <a:p>
            <a:pPr lvl="2"/>
            <a:r>
              <a:rPr lang="en-US" dirty="0" smtClean="0">
                <a:effectLst/>
              </a:rPr>
              <a:t>Note: This rule does not mandate that an LAA device satisfying above functionality, must apply a detection threshold of -82 </a:t>
            </a:r>
            <a:r>
              <a:rPr lang="en-US" dirty="0" err="1" smtClean="0">
                <a:effectLst/>
              </a:rPr>
              <a:t>dBm</a:t>
            </a:r>
            <a:r>
              <a:rPr lang="en-US" dirty="0" smtClean="0">
                <a:effectLst/>
              </a:rPr>
              <a:t>, upon detecting another LAA device.  </a:t>
            </a:r>
          </a:p>
          <a:p>
            <a:pPr lvl="1"/>
            <a:r>
              <a:rPr lang="en-US" dirty="0" smtClean="0"/>
              <a:t>Baseline maximum single channel ED threshold = -62 </a:t>
            </a:r>
            <a:r>
              <a:rPr lang="en-US" dirty="0" err="1" smtClean="0"/>
              <a:t>dBm</a:t>
            </a:r>
            <a:r>
              <a:rPr lang="en-US" dirty="0" smtClean="0"/>
              <a:t> (20 MHz, 23 </a:t>
            </a:r>
            <a:r>
              <a:rPr lang="en-US" dirty="0" err="1" smtClean="0"/>
              <a:t>dBm</a:t>
            </a:r>
            <a:r>
              <a:rPr lang="en-US" dirty="0" smtClean="0"/>
              <a:t> EIRP) </a:t>
            </a:r>
          </a:p>
          <a:p>
            <a:pPr lvl="2"/>
            <a:r>
              <a:rPr lang="en-US" dirty="0" smtClean="0"/>
              <a:t>FFS: other values of maximum single channel ED threshold (subjected to regional regulations)</a:t>
            </a:r>
          </a:p>
          <a:p>
            <a:pPr lvl="1"/>
            <a:r>
              <a:rPr lang="en-US" dirty="0" smtClean="0"/>
              <a:t>Upon detecting </a:t>
            </a:r>
            <a:r>
              <a:rPr lang="en-US" dirty="0" smtClean="0"/>
              <a:t>presence of an </a:t>
            </a:r>
            <a:r>
              <a:rPr lang="en-US" dirty="0" smtClean="0"/>
              <a:t>ongoing 802.11a/n/ac </a:t>
            </a:r>
            <a:r>
              <a:rPr lang="en-US" dirty="0"/>
              <a:t>transmission </a:t>
            </a:r>
            <a:r>
              <a:rPr lang="en-US" dirty="0" smtClean="0"/>
              <a:t>(</a:t>
            </a:r>
            <a:r>
              <a:rPr lang="en-US" dirty="0"/>
              <a:t>including start and </a:t>
            </a:r>
            <a:r>
              <a:rPr lang="en-US" dirty="0" smtClean="0"/>
              <a:t>duration</a:t>
            </a:r>
            <a:r>
              <a:rPr lang="en-US" dirty="0"/>
              <a:t>)</a:t>
            </a:r>
            <a:r>
              <a:rPr lang="en-US" dirty="0" smtClean="0"/>
              <a:t>, </a:t>
            </a:r>
            <a:r>
              <a:rPr lang="en-US" dirty="0" smtClean="0"/>
              <a:t>the LAA </a:t>
            </a:r>
            <a:r>
              <a:rPr lang="en-US" dirty="0" err="1" smtClean="0"/>
              <a:t>eNB</a:t>
            </a:r>
            <a:r>
              <a:rPr lang="en-US" dirty="0" smtClean="0"/>
              <a:t> should regard the channel as busy for the purpose of Cat-4 LBT for the duration of the 802.11a/n/ac transmission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38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218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Proposed Harmonized WF on LAA DL LBT ED Threshold Adaptation Rule (Functionality of Detecting On-going 802.11 a/n/ac tx)</vt:lpstr>
      <vt:lpstr>Proposal</vt:lpstr>
    </vt:vector>
  </TitlesOfParts>
  <Company>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Vikram Chandrasekhar</cp:lastModifiedBy>
  <cp:revision>13</cp:revision>
  <dcterms:created xsi:type="dcterms:W3CDTF">2015-10-09T08:54:39Z</dcterms:created>
  <dcterms:modified xsi:type="dcterms:W3CDTF">2015-10-09T13:13:28Z</dcterms:modified>
</cp:coreProperties>
</file>