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772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8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7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14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44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9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9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81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730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62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46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6727C-0205-4302-8968-D6B5B5329F03}" type="datetimeFigureOut">
              <a:rPr lang="zh-CN" altLang="en-US" smtClean="0"/>
              <a:t>2015/10/6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72BE9-419A-40C8-8F80-5106FE8A8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342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supported TMs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Deutsche Telekom, Telecom Italia, China Unicom, </a:t>
            </a:r>
          </a:p>
          <a:p>
            <a:r>
              <a:rPr lang="en-US" altLang="zh-CN" dirty="0" smtClean="0"/>
              <a:t>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CHTTL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799" y="212636"/>
            <a:ext cx="1164930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400" b="1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3GPP TSG RAN WG1 #82bis				        </a:t>
            </a:r>
            <a:r>
              <a:rPr lang="en-GB" altLang="ko-KR" sz="2400" b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R1-1</a:t>
            </a:r>
            <a:r>
              <a:rPr lang="en-US" altLang="ko-KR" sz="2400" b="1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56263</a:t>
            </a:r>
            <a:endParaRPr lang="en-US" altLang="zh-CN" sz="2400" b="1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400" b="1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Malmö, Sweden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400" b="1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</a:t>
            </a:r>
            <a:r>
              <a:rPr lang="en-US" altLang="ko-KR" sz="2400" b="1" baseline="300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</a:t>
            </a:r>
            <a:r>
              <a:rPr lang="en-US" altLang="ko-KR" sz="2400" b="1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– 9</a:t>
            </a:r>
            <a:r>
              <a:rPr lang="en-US" altLang="ko-KR" sz="2400" b="1" baseline="300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</a:t>
            </a:r>
            <a:r>
              <a:rPr lang="en-US" altLang="ko-KR" sz="2400" b="1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 October 2015</a:t>
            </a:r>
            <a:endParaRPr lang="en-GB" altLang="ko-KR" sz="2400" b="1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799" y="5693027"/>
            <a:ext cx="3733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7.2.3.3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discussion/decision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786303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TM8 and TM9 are supported by LAA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, </a:t>
            </a:r>
            <a:r>
              <a:rPr lang="en-US" altLang="zh-CN" dirty="0"/>
              <a:t>i</a:t>
            </a:r>
            <a:r>
              <a:rPr lang="en-US" altLang="zh-CN" dirty="0" smtClean="0"/>
              <a:t>n addition to TM1, TM2, TM3, TM4, </a:t>
            </a:r>
            <a:r>
              <a:rPr lang="en-US" altLang="zh-CN" smtClean="0"/>
              <a:t>and TM10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32848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57</Words>
  <Application>Microsoft Office PowerPoint</Application>
  <PresentationFormat>宽屏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Malgun Gothic</vt:lpstr>
      <vt:lpstr>Malgun Gothic</vt:lpstr>
      <vt:lpstr>等线</vt:lpstr>
      <vt:lpstr>等线 Light</vt:lpstr>
      <vt:lpstr>Arial</vt:lpstr>
      <vt:lpstr>Calibri</vt:lpstr>
      <vt:lpstr>Times New Roman</vt:lpstr>
      <vt:lpstr>Office 主题​​</vt:lpstr>
      <vt:lpstr>WF on supported TMs for LAA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supported TM for LAA</dc:title>
  <dc:creator>word</dc:creator>
  <cp:lastModifiedBy>word</cp:lastModifiedBy>
  <cp:revision>15</cp:revision>
  <dcterms:created xsi:type="dcterms:W3CDTF">2015-10-06T15:59:33Z</dcterms:created>
  <dcterms:modified xsi:type="dcterms:W3CDTF">2015-10-07T09:56:52Z</dcterms:modified>
</cp:coreProperties>
</file>