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Remaining Issues of TM Support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Alcatel-Lucent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Alcatel-Lucent Shanghai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Bell, Panasonic, MediaTek, CATT,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Broadcom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R1-156213</a:t>
            </a:r>
            <a:endParaRPr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Agreements from RAN1#82:</a:t>
            </a:r>
            <a:endParaRPr lang="en-US" dirty="0"/>
          </a:p>
          <a:p>
            <a:pPr lvl="1"/>
            <a:r>
              <a:rPr lang="en-US" dirty="0" smtClean="0"/>
              <a:t>Reduced </a:t>
            </a:r>
            <a:r>
              <a:rPr lang="en-US" dirty="0"/>
              <a:t>transmission schemes corresponding to TM support for LC UEs and UEs operating CE</a:t>
            </a:r>
          </a:p>
          <a:p>
            <a:pPr lvl="2"/>
            <a:r>
              <a:rPr lang="en-US" dirty="0"/>
              <a:t>Do not support TM5 </a:t>
            </a:r>
          </a:p>
          <a:p>
            <a:pPr lvl="2"/>
            <a:r>
              <a:rPr lang="en-US" dirty="0"/>
              <a:t>Do not support TM10</a:t>
            </a:r>
          </a:p>
          <a:p>
            <a:pPr lvl="2"/>
            <a:r>
              <a:rPr lang="en-US" dirty="0"/>
              <a:t>Support TM1 and TM2 for CRS based </a:t>
            </a:r>
            <a:r>
              <a:rPr lang="en-US" dirty="0" err="1"/>
              <a:t>demod</a:t>
            </a:r>
            <a:endParaRPr lang="en-US" dirty="0"/>
          </a:p>
          <a:p>
            <a:pPr lvl="2"/>
            <a:r>
              <a:rPr lang="en-US" dirty="0"/>
              <a:t>Support TM9</a:t>
            </a:r>
          </a:p>
          <a:p>
            <a:pPr lvl="2"/>
            <a:r>
              <a:rPr lang="en-US" dirty="0"/>
              <a:t>Do not support TM7</a:t>
            </a:r>
          </a:p>
          <a:p>
            <a:pPr lvl="2"/>
            <a:r>
              <a:rPr lang="en-US" u="sng" dirty="0"/>
              <a:t>FFS:</a:t>
            </a:r>
            <a:r>
              <a:rPr lang="en-US" dirty="0"/>
              <a:t> support of other TMs</a:t>
            </a:r>
          </a:p>
          <a:p>
            <a:pPr lvl="2"/>
            <a:r>
              <a:rPr lang="en-US" dirty="0"/>
              <a:t>FFS: Any modification is needed for existing TMs</a:t>
            </a:r>
          </a:p>
          <a:p>
            <a:pPr lvl="2"/>
            <a:r>
              <a:rPr lang="en-US" dirty="0"/>
              <a:t>FFS: To create new TM(s)</a:t>
            </a:r>
          </a:p>
          <a:p>
            <a:pPr lvl="2"/>
            <a:r>
              <a:rPr lang="en-US" dirty="0"/>
              <a:t>FFS: how to handle MBSFN </a:t>
            </a:r>
            <a:r>
              <a:rPr lang="en-US" dirty="0" err="1" smtClean="0"/>
              <a:t>subframes</a:t>
            </a:r>
            <a:endParaRPr lang="en-US" dirty="0" smtClean="0"/>
          </a:p>
          <a:p>
            <a:pPr lvl="1"/>
            <a:r>
              <a:rPr lang="en-US" dirty="0"/>
              <a:t>For LC MTC UEs and UEs operating CE:</a:t>
            </a:r>
          </a:p>
          <a:p>
            <a:pPr lvl="2"/>
            <a:r>
              <a:rPr lang="en-US" dirty="0"/>
              <a:t>Do not support TM3</a:t>
            </a:r>
          </a:p>
          <a:p>
            <a:pPr lvl="2"/>
            <a:r>
              <a:rPr lang="en-US" dirty="0"/>
              <a:t>Do not support </a:t>
            </a:r>
            <a:r>
              <a:rPr lang="en-US" dirty="0" smtClean="0"/>
              <a:t>TM4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90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/>
              <a:t>For LC </a:t>
            </a:r>
            <a:r>
              <a:rPr lang="en-US" sz="2800" dirty="0" smtClean="0"/>
              <a:t>UEs </a:t>
            </a:r>
            <a:r>
              <a:rPr lang="en-US" sz="2800" dirty="0"/>
              <a:t>and UEs operating CE:</a:t>
            </a:r>
          </a:p>
          <a:p>
            <a:pPr lvl="1"/>
            <a:r>
              <a:rPr lang="en-US" sz="2000" dirty="0" smtClean="0"/>
              <a:t>Support transmission scheme corresponding to TM6</a:t>
            </a:r>
            <a:endParaRPr lang="en-US" sz="2000" dirty="0"/>
          </a:p>
          <a:p>
            <a:pPr lvl="1"/>
            <a:r>
              <a:rPr lang="en-US" sz="2000" dirty="0"/>
              <a:t>Do not support TM8</a:t>
            </a:r>
          </a:p>
          <a:p>
            <a:pPr lvl="1"/>
            <a:r>
              <a:rPr lang="en-US" sz="2000" dirty="0"/>
              <a:t>Do not create new </a:t>
            </a:r>
            <a:r>
              <a:rPr lang="en-US" altLang="ja-JP" sz="2000" dirty="0"/>
              <a:t>transmission </a:t>
            </a:r>
            <a:r>
              <a:rPr lang="en-US" altLang="ja-JP" sz="2000" dirty="0" smtClean="0"/>
              <a:t>scheme</a:t>
            </a:r>
            <a:endParaRPr lang="en-US" sz="2000" dirty="0"/>
          </a:p>
          <a:p>
            <a:pPr lvl="1"/>
            <a:r>
              <a:rPr lang="en-US" sz="2100" dirty="0"/>
              <a:t>For TMs supported, </a:t>
            </a:r>
            <a:r>
              <a:rPr lang="en-US" sz="2000" dirty="0" smtClean="0"/>
              <a:t>DCI and CSI reporting can be different from existing TMs</a:t>
            </a:r>
          </a:p>
          <a:p>
            <a:r>
              <a:rPr lang="en-US" sz="2800" dirty="0" smtClean="0"/>
              <a:t>For LC/CE UE, K</a:t>
            </a:r>
            <a:r>
              <a:rPr lang="en-US" sz="2800" baseline="-25000" dirty="0" smtClean="0"/>
              <a:t>MIMO</a:t>
            </a:r>
            <a:r>
              <a:rPr lang="en-US" sz="2800" dirty="0" smtClean="0"/>
              <a:t>=1 for </a:t>
            </a:r>
            <a:r>
              <a:rPr lang="en-US" altLang="ja-JP" sz="2800" dirty="0"/>
              <a:t>Transmission scheme corresponding </a:t>
            </a:r>
            <a:r>
              <a:rPr lang="en-US" altLang="ja-JP" sz="2800" dirty="0" smtClean="0"/>
              <a:t>to </a:t>
            </a:r>
            <a:r>
              <a:rPr lang="en-US" sz="2800" dirty="0" smtClean="0"/>
              <a:t>TM9</a:t>
            </a:r>
          </a:p>
          <a:p>
            <a:r>
              <a:rPr lang="en-US" sz="2800" dirty="0" smtClean="0"/>
              <a:t>Overall, </a:t>
            </a:r>
            <a:r>
              <a:rPr lang="en-US" sz="2800" dirty="0"/>
              <a:t>LC </a:t>
            </a:r>
            <a:r>
              <a:rPr lang="en-US" sz="2800" dirty="0" smtClean="0"/>
              <a:t>UEs </a:t>
            </a:r>
            <a:r>
              <a:rPr lang="en-US" sz="2800" dirty="0"/>
              <a:t>and UEs operating CE</a:t>
            </a:r>
            <a:r>
              <a:rPr lang="en-US" sz="2800" dirty="0" smtClean="0"/>
              <a:t> support:</a:t>
            </a:r>
          </a:p>
          <a:p>
            <a:pPr lvl="1"/>
            <a:r>
              <a:rPr lang="en-US" sz="2000" dirty="0" smtClean="0"/>
              <a:t>Transmission scheme corresponding to TM1</a:t>
            </a:r>
            <a:r>
              <a:rPr lang="en-US" sz="2000" dirty="0"/>
              <a:t>, TM2, TM6 for CRS-based</a:t>
            </a:r>
          </a:p>
          <a:p>
            <a:pPr lvl="1"/>
            <a:r>
              <a:rPr lang="en-US" altLang="ja-JP" sz="2000" dirty="0"/>
              <a:t>Transmission scheme corresponding </a:t>
            </a:r>
            <a:r>
              <a:rPr lang="en-US" altLang="ja-JP" sz="2000" dirty="0" smtClean="0"/>
              <a:t>to </a:t>
            </a:r>
            <a:r>
              <a:rPr lang="en-US" sz="2000" dirty="0" smtClean="0"/>
              <a:t>TM9 </a:t>
            </a:r>
            <a:r>
              <a:rPr lang="en-US" sz="2000" dirty="0"/>
              <a:t>for </a:t>
            </a:r>
            <a:r>
              <a:rPr lang="en-US" sz="2000" dirty="0" smtClean="0"/>
              <a:t>DMRS-based</a:t>
            </a:r>
          </a:p>
          <a:p>
            <a:pPr lvl="1"/>
            <a:r>
              <a:rPr lang="en-US" sz="2000" dirty="0" smtClean="0"/>
              <a:t>Note that transmission behaviour related to cross subframe channel estimation/symbol combining is separate discussion.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226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Remaining Issues of TM Support for MTC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Remaining Issues of TM Support for MTC</dc:title>
  <dc:creator>Yufei Blankenship</dc:creator>
  <cp:lastModifiedBy>Yufei Blankenship</cp:lastModifiedBy>
  <cp:revision>96</cp:revision>
  <dcterms:created xsi:type="dcterms:W3CDTF">2006-08-16T00:00:00Z</dcterms:created>
  <dcterms:modified xsi:type="dcterms:W3CDTF">2015-10-07T10:46:13Z</dcterms:modified>
</cp:coreProperties>
</file>