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234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/>
              <a:t>on </a:t>
            </a:r>
            <a:r>
              <a:rPr lang="en-US" smtClean="0"/>
              <a:t>PUSCH HARQ feedback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Sequans, Ericsson, Nokia, Intel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R1-156202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14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– 9th October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u="sng" smtClean="0"/>
              <a:t>Agreement from RAN1#82</a:t>
            </a:r>
            <a:r>
              <a:rPr lang="en-US" sz="2200" smtClean="0"/>
              <a:t>: </a:t>
            </a:r>
            <a:endParaRPr lang="en-US" sz="2200"/>
          </a:p>
          <a:p>
            <a:r>
              <a:rPr lang="en-US" sz="2200" smtClean="0"/>
              <a:t>PUSCH </a:t>
            </a:r>
            <a:r>
              <a:rPr lang="en-US" sz="2200"/>
              <a:t>HARQ feedback is realized using M-PDCCH.</a:t>
            </a:r>
          </a:p>
          <a:p>
            <a:pPr lvl="1"/>
            <a:r>
              <a:rPr lang="en-US" sz="2200"/>
              <a:t>Note that this does not preclude HARQ feedback to multiple UEs by single M-PDCCH</a:t>
            </a:r>
          </a:p>
          <a:p>
            <a:endParaRPr lang="en-US" sz="2000" dirty="0" smtClean="0"/>
          </a:p>
          <a:p>
            <a:pPr lvl="1"/>
            <a:endParaRPr lang="en-US" sz="2000" dirty="0"/>
          </a:p>
          <a:p>
            <a:endParaRPr lang="en-US" sz="20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07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200"/>
              <a:t>HARQ feedback to multiple UEs by single </a:t>
            </a:r>
            <a:r>
              <a:rPr lang="en-US" sz="2200" smtClean="0"/>
              <a:t>M-PDCCH is not supported</a:t>
            </a:r>
            <a:endParaRPr lang="en-US" sz="2200"/>
          </a:p>
          <a:p>
            <a:r>
              <a:rPr lang="en-US" sz="2200" smtClean="0"/>
              <a:t>LC/CE </a:t>
            </a:r>
            <a:r>
              <a:rPr lang="en-US" sz="2200"/>
              <a:t>UE should interpret absent/non-detected PUSCH HARQ feedback as </a:t>
            </a:r>
            <a:r>
              <a:rPr lang="en-US" sz="2200" smtClean="0"/>
              <a:t>ACK</a:t>
            </a:r>
          </a:p>
          <a:p>
            <a:r>
              <a:rPr lang="en-US" sz="2200" smtClean="0"/>
              <a:t>LC/CE UE should interpret toggled/untoggled NDI as new HARQ transmission or adaptive retransmission, respectively </a:t>
            </a:r>
          </a:p>
          <a:p>
            <a:pPr marL="0" indent="0">
              <a:buNone/>
            </a:pPr>
            <a:endParaRPr lang="en-US" sz="2400" smtClean="0"/>
          </a:p>
          <a:p>
            <a:endParaRPr lang="en-US" sz="2400" dirty="0" smtClean="0"/>
          </a:p>
          <a:p>
            <a:pPr lvl="1"/>
            <a:endParaRPr lang="en-US" sz="20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018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96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PUSCH HARQ feedback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Ron Toledano</cp:lastModifiedBy>
  <cp:revision>78</cp:revision>
  <dcterms:created xsi:type="dcterms:W3CDTF">2006-08-16T00:00:00Z</dcterms:created>
  <dcterms:modified xsi:type="dcterms:W3CDTF">2015-10-06T09:20:49Z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480418843</vt:i4>
  </property>
  <property fmtid="{D5CDD505-2E9C-101B-9397-08002B2CF9AE}" pid="3" name="_NewReviewCycle">
    <vt:lpwstr/>
  </property>
  <property fmtid="{D5CDD505-2E9C-101B-9397-08002B2CF9AE}" pid="4" name="_EmailSubject">
    <vt:lpwstr>follow-up of CAT M Forum at QC San Diego (Day 1)</vt:lpwstr>
  </property>
  <property fmtid="{D5CDD505-2E9C-101B-9397-08002B2CF9AE}" pid="5" name="_AuthorEmail">
    <vt:lpwstr>david.bhatoolaul@alcatel-lucent.com</vt:lpwstr>
  </property>
  <property fmtid="{D5CDD505-2E9C-101B-9397-08002B2CF9AE}" pid="6" name="_AuthorEmailDisplayName">
    <vt:lpwstr>BHATOOLAUL, David (David)</vt:lpwstr>
  </property>
</Properties>
</file>