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6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62" autoAdjust="0"/>
    <p:restoredTop sz="94660"/>
  </p:normalViewPr>
  <p:slideViewPr>
    <p:cSldViewPr>
      <p:cViewPr varScale="1">
        <p:scale>
          <a:sx n="87" d="100"/>
          <a:sy n="87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subframes with MBSFN structure in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</a:t>
            </a:r>
            <a:r>
              <a:rPr lang="en-US" dirty="0" smtClean="0"/>
              <a:t>ALU</a:t>
            </a:r>
            <a:r>
              <a:rPr lang="en-US" dirty="0" smtClean="0"/>
              <a:t>, ASB</a:t>
            </a:r>
            <a:r>
              <a:rPr lang="en-US" dirty="0"/>
              <a:t>, Nokia Networks</a:t>
            </a:r>
            <a:r>
              <a:rPr lang="en-US" dirty="0" smtClean="0"/>
              <a:t>,</a:t>
            </a:r>
            <a:r>
              <a:rPr lang="en-US" dirty="0" smtClean="0"/>
              <a:t> </a:t>
            </a:r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smtClean="0"/>
              <a:t> ETRI, </a:t>
            </a:r>
            <a:r>
              <a:rPr lang="en-US" dirty="0" smtClean="0"/>
              <a:t>[Panasonic</a:t>
            </a:r>
            <a:r>
              <a:rPr lang="en-US" dirty="0" smtClean="0"/>
              <a:t>]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55012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99" y="1219200"/>
            <a:ext cx="8915401" cy="4525963"/>
          </a:xfrm>
        </p:spPr>
        <p:txBody>
          <a:bodyPr>
            <a:noAutofit/>
          </a:bodyPr>
          <a:lstStyle/>
          <a:p>
            <a:pPr hangingPunct="0"/>
            <a:r>
              <a:rPr lang="en-US" sz="2400" dirty="0" smtClean="0"/>
              <a:t>LAA may support both CRS and DMRS based TMs</a:t>
            </a:r>
          </a:p>
          <a:p>
            <a:pPr hangingPunct="0"/>
            <a:r>
              <a:rPr lang="en-US" sz="2400" dirty="0" smtClean="0"/>
              <a:t>In current LTE, subframes with CRS only in first (two) symbol can be used for DMRS based transmission without CRS overheard thus increasing transmission efficiency.</a:t>
            </a:r>
          </a:p>
          <a:p>
            <a:pPr hangingPunct="0"/>
            <a:r>
              <a:rPr lang="en-US" sz="2400" dirty="0" smtClean="0"/>
              <a:t>In MBSFN subframes in LTE, the PDSCH starts from the second symbol. </a:t>
            </a:r>
          </a:p>
          <a:p>
            <a:pPr hangingPunct="0"/>
            <a:r>
              <a:rPr lang="en-US" sz="2400" dirty="0" smtClean="0"/>
              <a:t>However, in LAA, we can additionally increase efficiency by starting </a:t>
            </a:r>
            <a:r>
              <a:rPr lang="en-US" sz="2400" i="1" dirty="0" smtClean="0"/>
              <a:t>PDSCH transmission in the second symbol </a:t>
            </a:r>
            <a:r>
              <a:rPr lang="en-US" sz="2400" dirty="0" smtClean="0"/>
              <a:t>if the control region duration is only one symbol.</a:t>
            </a:r>
            <a:endParaRPr lang="en-US" dirty="0" smtClean="0"/>
          </a:p>
          <a:p>
            <a:pPr marL="457200" lvl="1" indent="0" hangingPunct="0">
              <a:buNone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1893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257800"/>
          </a:xfrm>
        </p:spPr>
        <p:txBody>
          <a:bodyPr>
            <a:noAutofit/>
          </a:bodyPr>
          <a:lstStyle/>
          <a:p>
            <a:pPr hangingPunct="0"/>
            <a:r>
              <a:rPr lang="en-GB" sz="2400" dirty="0" smtClean="0"/>
              <a:t>Transmission of DL </a:t>
            </a:r>
            <a:r>
              <a:rPr lang="en-GB" sz="2400" dirty="0" smtClean="0"/>
              <a:t>subframes (or TTI) </a:t>
            </a:r>
            <a:r>
              <a:rPr lang="en-GB" sz="2400" dirty="0"/>
              <a:t>with </a:t>
            </a:r>
            <a:r>
              <a:rPr lang="en-GB" sz="2400" dirty="0" smtClean="0"/>
              <a:t>CRS </a:t>
            </a:r>
            <a:r>
              <a:rPr lang="en-GB" sz="2400" dirty="0"/>
              <a:t>only in the </a:t>
            </a:r>
            <a:r>
              <a:rPr lang="en-GB" sz="2400" dirty="0" smtClean="0"/>
              <a:t>first (first two) symbol(s) is supported in LAA</a:t>
            </a:r>
            <a:endParaRPr lang="en-GB" sz="1600" dirty="0" smtClean="0"/>
          </a:p>
          <a:p>
            <a:pPr lvl="1" hangingPunct="0"/>
            <a:r>
              <a:rPr lang="en-GB" sz="2000" dirty="0" smtClean="0"/>
              <a:t>Note: CRS is present in 1/2 symbols when </a:t>
            </a:r>
            <a:r>
              <a:rPr lang="en-GB" sz="2000" dirty="0" smtClean="0"/>
              <a:t>(1 or 2)/4 </a:t>
            </a:r>
            <a:r>
              <a:rPr lang="en-GB" sz="2000" dirty="0" smtClean="0"/>
              <a:t>port CRS is configured</a:t>
            </a:r>
          </a:p>
          <a:p>
            <a:pPr lvl="1" hangingPunct="0"/>
            <a:r>
              <a:rPr lang="en-GB" sz="2000" dirty="0" smtClean="0"/>
              <a:t>PDSCH mapping from the second symbol is allowed in such subframes </a:t>
            </a:r>
            <a:r>
              <a:rPr lang="en-GB" sz="2000" dirty="0" smtClean="0"/>
              <a:t>(or TTI)</a:t>
            </a:r>
            <a:endParaRPr lang="en-GB" sz="2000" dirty="0" smtClean="0"/>
          </a:p>
          <a:p>
            <a:pPr lvl="1" hangingPunct="0"/>
            <a:r>
              <a:rPr lang="en-GB" sz="2000" dirty="0" smtClean="0"/>
              <a:t>This applies to any </a:t>
            </a:r>
            <a:r>
              <a:rPr lang="en-GB" sz="2000" dirty="0" smtClean="0"/>
              <a:t>subframe (or TTI) </a:t>
            </a:r>
            <a:r>
              <a:rPr lang="en-GB" sz="2000" dirty="0" smtClean="0"/>
              <a:t>in a DL transmission burst</a:t>
            </a:r>
          </a:p>
          <a:p>
            <a:pPr lvl="2" hangingPunct="0"/>
            <a:r>
              <a:rPr lang="en-GB" sz="2000" dirty="0" smtClean="0"/>
              <a:t>FFS restrictions to ensure fine synchronization. For e.g., </a:t>
            </a:r>
            <a:r>
              <a:rPr lang="en-GB" sz="1600" dirty="0" smtClean="0"/>
              <a:t> </a:t>
            </a:r>
            <a:r>
              <a:rPr lang="en-GB" sz="2000" dirty="0" smtClean="0"/>
              <a:t>first </a:t>
            </a:r>
            <a:r>
              <a:rPr lang="en-GB" sz="2000" dirty="0" smtClean="0"/>
              <a:t>subframe (or TTI) </a:t>
            </a:r>
            <a:r>
              <a:rPr lang="en-GB" sz="2000" dirty="0" smtClean="0"/>
              <a:t>in a DL transmission burst</a:t>
            </a:r>
          </a:p>
          <a:p>
            <a:pPr lvl="2" hangingPunct="0"/>
            <a:r>
              <a:rPr lang="en-GB" sz="2000" dirty="0" smtClean="0"/>
              <a:t>FFS configuration/signalling of such </a:t>
            </a:r>
            <a:r>
              <a:rPr lang="en-GB" sz="2000" dirty="0" smtClean="0"/>
              <a:t>subframes (or TTI)</a:t>
            </a:r>
            <a:endParaRPr lang="en-GB" sz="2000" dirty="0" smtClean="0"/>
          </a:p>
          <a:p>
            <a:pPr lvl="2" hangingPunct="0"/>
            <a:r>
              <a:rPr lang="en-GB" sz="2000" dirty="0" smtClean="0"/>
              <a:t>FFS: partial subframes</a:t>
            </a:r>
            <a:endParaRPr lang="en-GB" dirty="0" smtClean="0"/>
          </a:p>
          <a:p>
            <a:pPr hangingPunct="0"/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193313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220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Times New Roman</vt:lpstr>
      <vt:lpstr>Office Theme</vt:lpstr>
      <vt:lpstr>WF on subframes with MBSFN structure in LAA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Yerramalli, Srinivas</cp:lastModifiedBy>
  <cp:revision>126</cp:revision>
  <dcterms:created xsi:type="dcterms:W3CDTF">2015-08-24T04:19:58Z</dcterms:created>
  <dcterms:modified xsi:type="dcterms:W3CDTF">2015-08-28T07:49:31Z</dcterms:modified>
</cp:coreProperties>
</file>