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2" autoAdjust="0"/>
    <p:restoredTop sz="94660"/>
  </p:normalViewPr>
  <p:slideViewPr>
    <p:cSldViewPr>
      <p:cViewPr varScale="1">
        <p:scale>
          <a:sx n="65" d="100"/>
          <a:sy n="65" d="100"/>
        </p:scale>
        <p:origin x="-138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Physical </a:t>
            </a:r>
            <a:r>
              <a:rPr lang="en-US" dirty="0" smtClean="0"/>
              <a:t>Channel Timing Relationships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Alcatel-Lucent, Alcatel-Lucent Shanghai Bell</a:t>
            </a:r>
            <a:r>
              <a:rPr lang="en-US" dirty="0" smtClean="0"/>
              <a:t>, [Ericsson], [Sequans], [Marvell], …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R1-154947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172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Timing </a:t>
            </a:r>
            <a:r>
              <a:rPr lang="en-US" sz="1800" dirty="0"/>
              <a:t>relationships between M-PDCCH and PDSCH</a:t>
            </a:r>
          </a:p>
          <a:p>
            <a:pPr lvl="1"/>
            <a:r>
              <a:rPr lang="en-US" sz="1600" dirty="0" smtClean="0"/>
              <a:t>In FDD and HD-FDD with cross-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scheduling, the PDSCH starts in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</a:t>
            </a:r>
            <a:r>
              <a:rPr lang="en-US" sz="1600" dirty="0" err="1" smtClean="0"/>
              <a:t>n+k</a:t>
            </a:r>
            <a:r>
              <a:rPr lang="en-US" sz="1600" dirty="0" smtClean="0"/>
              <a:t>, where n is:</a:t>
            </a:r>
          </a:p>
          <a:p>
            <a:pPr lvl="2"/>
            <a:r>
              <a:rPr lang="en-US" sz="1600" dirty="0" smtClean="0"/>
              <a:t>OPTION A</a:t>
            </a:r>
            <a:r>
              <a:rPr lang="en-US" sz="1600" dirty="0" smtClean="0"/>
              <a:t>: </a:t>
            </a:r>
            <a:r>
              <a:rPr lang="en-US" sz="1600" dirty="0" smtClean="0"/>
              <a:t>  n </a:t>
            </a:r>
            <a:r>
              <a:rPr lang="en-US" sz="1600" dirty="0" smtClean="0"/>
              <a:t>is the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</a:t>
            </a:r>
            <a:r>
              <a:rPr lang="en-US" sz="1600" dirty="0" smtClean="0"/>
              <a:t>of the search </a:t>
            </a:r>
            <a:r>
              <a:rPr lang="en-US" sz="1600" dirty="0" smtClean="0"/>
              <a:t>space</a:t>
            </a:r>
          </a:p>
          <a:p>
            <a:pPr lvl="2"/>
            <a:r>
              <a:rPr lang="en-US" sz="1600" dirty="0" smtClean="0"/>
              <a:t>OPTION B:   </a:t>
            </a:r>
            <a:r>
              <a:rPr lang="en-US" sz="1600" dirty="0" smtClean="0"/>
              <a:t>n is the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belonging to the </a:t>
            </a:r>
            <a:r>
              <a:rPr lang="en-US" sz="1600" dirty="0" smtClean="0"/>
              <a:t>last M-PDCCH </a:t>
            </a:r>
            <a:r>
              <a:rPr lang="en-US" sz="1600" dirty="0" smtClean="0"/>
              <a:t>candidate in the monitored search </a:t>
            </a:r>
            <a:r>
              <a:rPr lang="en-US" sz="1600" dirty="0" smtClean="0"/>
              <a:t>space</a:t>
            </a:r>
            <a:endParaRPr lang="en-US" sz="1600" dirty="0" smtClean="0"/>
          </a:p>
          <a:p>
            <a:pPr lvl="2"/>
            <a:r>
              <a:rPr lang="en-US" sz="1600" dirty="0" smtClean="0"/>
              <a:t>OPTION </a:t>
            </a:r>
            <a:r>
              <a:rPr lang="en-US" sz="1600" dirty="0" smtClean="0"/>
              <a:t>C:   n </a:t>
            </a:r>
            <a:r>
              <a:rPr lang="en-US" sz="1600" dirty="0" smtClean="0"/>
              <a:t>is the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where the repetitions of the decoded M-PDCCH message  ends</a:t>
            </a:r>
          </a:p>
          <a:p>
            <a:pPr lvl="2"/>
            <a:r>
              <a:rPr lang="en-US" sz="1600" dirty="0" smtClean="0"/>
              <a:t>k is defined by previous agreements</a:t>
            </a:r>
          </a:p>
          <a:p>
            <a:r>
              <a:rPr lang="en-US" sz="1800" dirty="0" smtClean="0"/>
              <a:t>Timing relationships between M-PDCCH and PUSCH</a:t>
            </a:r>
          </a:p>
          <a:p>
            <a:pPr lvl="1"/>
            <a:r>
              <a:rPr lang="en-US" sz="1600" dirty="0" smtClean="0"/>
              <a:t>In FDD and HD-FDD, the PUSCH starts in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</a:t>
            </a:r>
            <a:r>
              <a:rPr lang="en-US" sz="1600" dirty="0" err="1" smtClean="0"/>
              <a:t>n+k</a:t>
            </a:r>
            <a:r>
              <a:rPr lang="en-US" sz="1600" dirty="0" smtClean="0"/>
              <a:t>, where n is:</a:t>
            </a:r>
          </a:p>
          <a:p>
            <a:pPr lvl="2"/>
            <a:r>
              <a:rPr lang="en-US" sz="1600" dirty="0" smtClean="0"/>
              <a:t>OPTION A:   n is the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of the search </a:t>
            </a:r>
            <a:r>
              <a:rPr lang="en-US" sz="1600" dirty="0" smtClean="0"/>
              <a:t>space</a:t>
            </a:r>
            <a:endParaRPr lang="en-US" sz="1600" dirty="0" smtClean="0"/>
          </a:p>
          <a:p>
            <a:pPr lvl="2"/>
            <a:r>
              <a:rPr lang="en-US" sz="1600" dirty="0" smtClean="0"/>
              <a:t>OPTION B:   </a:t>
            </a:r>
            <a:r>
              <a:rPr lang="en-US" sz="1600" dirty="0" smtClean="0"/>
              <a:t>n </a:t>
            </a:r>
            <a:r>
              <a:rPr lang="en-US" sz="1600" dirty="0" smtClean="0"/>
              <a:t>is the last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belonging to the last M-PDCCH candidate in the monitored search space</a:t>
            </a:r>
            <a:endParaRPr lang="en-US" sz="1600" dirty="0" smtClean="0"/>
          </a:p>
          <a:p>
            <a:pPr lvl="2"/>
            <a:r>
              <a:rPr lang="en-US" sz="1600" dirty="0" smtClean="0"/>
              <a:t>OPTION </a:t>
            </a:r>
            <a:r>
              <a:rPr lang="en-US" sz="1600" dirty="0" smtClean="0"/>
              <a:t>C:   n </a:t>
            </a:r>
            <a:r>
              <a:rPr lang="en-US" sz="1600" dirty="0" smtClean="0"/>
              <a:t>is the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where the repetitions of the decoded M-PDCCH message  ends</a:t>
            </a:r>
          </a:p>
          <a:p>
            <a:pPr lvl="2"/>
            <a:r>
              <a:rPr lang="en-US" sz="1600" dirty="0" smtClean="0"/>
              <a:t>FFS:  If k=4 or k=5</a:t>
            </a:r>
          </a:p>
          <a:p>
            <a:pPr lvl="1"/>
            <a:r>
              <a:rPr lang="en-US" sz="1600" dirty="0" smtClean="0"/>
              <a:t>FFS:  For HD-FDD multiple DL ACK/NACK responses are bundled over PUSCH. </a:t>
            </a:r>
          </a:p>
        </p:txBody>
      </p:sp>
    </p:spTree>
    <p:extLst>
      <p:ext uri="{BB962C8B-B14F-4D97-AF65-F5344CB8AC3E}">
        <p14:creationId xmlns=""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172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Timing </a:t>
            </a:r>
            <a:r>
              <a:rPr lang="en-US" sz="1800" dirty="0" smtClean="0"/>
              <a:t>relationships between PDSCH and PUCCH</a:t>
            </a:r>
          </a:p>
          <a:p>
            <a:pPr lvl="1"/>
            <a:r>
              <a:rPr lang="en-US" sz="1600" dirty="0" smtClean="0"/>
              <a:t>In FDD and HD-FDD, if PDSCH transmission ends in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n, PUCCH carrying HARQ-ACK starts in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</a:t>
            </a:r>
            <a:r>
              <a:rPr lang="en-US" sz="1600" dirty="0" err="1" smtClean="0"/>
              <a:t>n+k</a:t>
            </a:r>
            <a:endParaRPr lang="en-US" sz="1600" dirty="0" smtClean="0"/>
          </a:p>
          <a:p>
            <a:pPr lvl="2"/>
            <a:r>
              <a:rPr lang="en-US" sz="1600" dirty="0" smtClean="0"/>
              <a:t>FFS:  If k=4 or k=5</a:t>
            </a:r>
          </a:p>
          <a:p>
            <a:pPr lvl="1"/>
            <a:r>
              <a:rPr lang="en-US" sz="1600" dirty="0" smtClean="0"/>
              <a:t>FFS:  For HD-FDD multiple DL ACK/NACK responses are bundled over PUCCH. </a:t>
            </a:r>
          </a:p>
          <a:p>
            <a:pPr lvl="2"/>
            <a:endParaRPr lang="sv-SE" sz="2200" b="1" u="sng" dirty="0" smtClean="0"/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169682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255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Physical Channel Timing Relationships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Physical Channel Time and Frequency Relationships</dc:title>
  <dc:creator>Alcatel-Lucent</dc:creator>
  <cp:lastModifiedBy>dbhatool</cp:lastModifiedBy>
  <cp:revision>102</cp:revision>
  <dcterms:created xsi:type="dcterms:W3CDTF">2006-08-16T00:00:00Z</dcterms:created>
  <dcterms:modified xsi:type="dcterms:W3CDTF">2015-08-27T08:10:57Z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1237982182</vt:i4>
  </property>
  <property fmtid="{D5CDD505-2E9C-101B-9397-08002B2CF9AE}" pid="3" name="_NewReviewCycle">
    <vt:lpwstr/>
  </property>
  <property fmtid="{D5CDD505-2E9C-101B-9397-08002B2CF9AE}" pid="4" name="_EmailSubject">
    <vt:lpwstr>[Draft WF]: Physical Channel Timing Relationships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