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32" y="9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Draft WF </a:t>
            </a:r>
            <a:r>
              <a:rPr lang="en-US"/>
              <a:t>on </a:t>
            </a:r>
            <a:r>
              <a:rPr lang="en-US" smtClean="0"/>
              <a:t>PUSCH HARQ feedback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mtClean="0"/>
              <a:t>Sequans, </a:t>
            </a:r>
            <a:r>
              <a:rPr lang="en-US"/>
              <a:t>Ericsson</a:t>
            </a:r>
            <a:r>
              <a:rPr lang="en-US"/>
              <a:t>, </a:t>
            </a:r>
            <a:r>
              <a:rPr lang="en-US" smtClean="0"/>
              <a:t>Panasonic, </a:t>
            </a:r>
            <a:r>
              <a:rPr lang="en-US"/>
              <a:t>Gemalto</a:t>
            </a:r>
            <a:r>
              <a:rPr lang="en-US"/>
              <a:t>, </a:t>
            </a:r>
            <a:r>
              <a:rPr lang="en-US" smtClean="0"/>
              <a:t>Verizon, [ETRI</a:t>
            </a:r>
            <a:r>
              <a:rPr lang="en-US"/>
              <a:t>], </a:t>
            </a:r>
            <a:r>
              <a:rPr lang="en-US" smtClean="0"/>
              <a:t>[NTT DOCOMO</a:t>
            </a:r>
            <a:r>
              <a:rPr lang="en-US" smtClean="0"/>
              <a:t>], [</a:t>
            </a:r>
            <a:r>
              <a:rPr lang="en-US"/>
              <a:t>Qualcomm], [</a:t>
            </a:r>
            <a:r>
              <a:rPr lang="en-US" smtClean="0"/>
              <a:t>Alcatel-Lucent], [Alcatel-Lucent </a:t>
            </a:r>
            <a:r>
              <a:rPr lang="en-US"/>
              <a:t>Shanghai </a:t>
            </a:r>
            <a:r>
              <a:rPr lang="en-US" smtClean="0"/>
              <a:t>Bell</a:t>
            </a:r>
            <a:r>
              <a:rPr lang="en-US" smtClean="0"/>
              <a:t>], …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R1-154915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sz="1800" smtClean="0"/>
              <a:t>7.2.1.2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smtClean="0"/>
              <a:t>PUSCH HARQ feedback </a:t>
            </a:r>
            <a:r>
              <a:rPr lang="en-US" sz="2800" dirty="0"/>
              <a:t>is realized using M-PDCCH</a:t>
            </a:r>
          </a:p>
          <a:p>
            <a:r>
              <a:rPr lang="en-US" sz="2800"/>
              <a:t>How to handle no M-PDCCH detection </a:t>
            </a:r>
            <a:r>
              <a:rPr lang="en-US" sz="2800" smtClean="0"/>
              <a:t>following transmission is </a:t>
            </a:r>
            <a:r>
              <a:rPr lang="en-US" sz="2800" dirty="0"/>
              <a:t>FFS</a:t>
            </a:r>
          </a:p>
          <a:p>
            <a:endParaRPr lang="en-GB" sz="20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73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Draft WF on PUSCH HARQ feedback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Ron Toledano</cp:lastModifiedBy>
  <cp:revision>33</cp:revision>
  <dcterms:created xsi:type="dcterms:W3CDTF">2006-08-16T00:00:00Z</dcterms:created>
  <dcterms:modified xsi:type="dcterms:W3CDTF">2015-08-26T10:41:27Z</dcterms:modified>
</cp:coreProperties>
</file>