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59" autoAdjust="0"/>
  </p:normalViewPr>
  <p:slideViewPr>
    <p:cSldViewPr>
      <p:cViewPr>
        <p:scale>
          <a:sx n="90" d="100"/>
          <a:sy n="90" d="100"/>
        </p:scale>
        <p:origin x="-732" y="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UE-specific MPDCCH initialization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NTT DOCOMO, </a:t>
            </a:r>
            <a:r>
              <a:rPr lang="en-US" altLang="zh-CN" dirty="0"/>
              <a:t>Ericsson</a:t>
            </a:r>
            <a:r>
              <a:rPr lang="en-US" dirty="0" smtClean="0"/>
              <a:t>, Sony, Intel, CATT</a:t>
            </a:r>
            <a:r>
              <a:rPr lang="en-US" dirty="0"/>
              <a:t>,</a:t>
            </a:r>
            <a:r>
              <a:rPr lang="en-US" dirty="0" smtClean="0"/>
              <a:t> </a:t>
            </a:r>
            <a:r>
              <a:rPr lang="en-US" altLang="zh-CN" dirty="0"/>
              <a:t>,</a:t>
            </a:r>
            <a:r>
              <a:rPr lang="en-US" altLang="zh-CN" dirty="0" smtClean="0"/>
              <a:t>ZTE, Sierra Wireless, Samsung, </a:t>
            </a:r>
            <a:r>
              <a:rPr lang="en-US" dirty="0" smtClean="0"/>
              <a:t>LG Electronics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R1-154914</a:t>
            </a:r>
            <a:endParaRPr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At RAN1#80bis meeting, the following observation was made</a:t>
            </a:r>
          </a:p>
          <a:p>
            <a:pPr lvl="1"/>
            <a:r>
              <a:rPr lang="en-US" altLang="zh-CN" dirty="0" smtClean="0"/>
              <a:t>For Rel-13  MTC UEs in both normal coverage and enhanced coverage, the initialization of UE-specific EPDCCH configuration can be performed based on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 </a:t>
            </a:r>
            <a:r>
              <a:rPr lang="en-US" altLang="zh-CN" dirty="0"/>
              <a:t>Alt.1A: Dedicated RRC signaling scheduled by EPDCCH in common search space(CSS) if CSS is supported</a:t>
            </a:r>
            <a:endParaRPr lang="zh-CN" altLang="zh-CN" dirty="0"/>
          </a:p>
          <a:p>
            <a:pPr lvl="3"/>
            <a:r>
              <a:rPr lang="en-US" altLang="zh-CN" dirty="0"/>
              <a:t>The parameters for UE-specific EPDCCH set initialization are included in the RRC signaling scheduled by EPDCCH in CSS</a:t>
            </a:r>
            <a:endParaRPr lang="zh-CN" altLang="zh-CN" dirty="0"/>
          </a:p>
          <a:p>
            <a:pPr lvl="3"/>
            <a:r>
              <a:rPr lang="en-US" altLang="zh-CN" dirty="0"/>
              <a:t>FFS: The configuration and design of this CSS</a:t>
            </a:r>
            <a:endParaRPr lang="zh-CN" altLang="zh-CN" dirty="0"/>
          </a:p>
          <a:p>
            <a:pPr lvl="2"/>
            <a:r>
              <a:rPr lang="en-US" altLang="zh-CN" dirty="0"/>
              <a:t>Alt.1B:  Signaling scheduled by EPDCCH in common resources (ref. R1-150060)</a:t>
            </a:r>
            <a:endParaRPr lang="zh-CN" altLang="zh-CN" dirty="0"/>
          </a:p>
          <a:p>
            <a:pPr lvl="3"/>
            <a:r>
              <a:rPr lang="en-US" altLang="zh-CN" dirty="0"/>
              <a:t>The parameters for UE-specific EPDCCH set initialization are scheduled in common resources</a:t>
            </a:r>
            <a:endParaRPr lang="zh-CN" altLang="zh-CN" dirty="0"/>
          </a:p>
          <a:p>
            <a:pPr lvl="2"/>
            <a:r>
              <a:rPr lang="en-US" altLang="zh-CN" dirty="0"/>
              <a:t>Alt.2: System information blocks for MTC</a:t>
            </a:r>
            <a:endParaRPr lang="zh-CN" altLang="zh-CN" dirty="0"/>
          </a:p>
          <a:p>
            <a:pPr lvl="3"/>
            <a:r>
              <a:rPr lang="en-US" altLang="zh-CN" dirty="0"/>
              <a:t>The parameters for UE-specific EPDCCH set initialization are included in the SIBs </a:t>
            </a:r>
            <a:endParaRPr lang="zh-CN" altLang="zh-CN" dirty="0"/>
          </a:p>
          <a:p>
            <a:pPr lvl="3"/>
            <a:r>
              <a:rPr lang="en-US" altLang="zh-CN" dirty="0"/>
              <a:t>FFS: Details of scheduling of SIB</a:t>
            </a:r>
            <a:endParaRPr lang="zh-CN" altLang="zh-CN" dirty="0"/>
          </a:p>
          <a:p>
            <a:pPr lvl="2"/>
            <a:r>
              <a:rPr lang="en-US" altLang="zh-CN" dirty="0"/>
              <a:t>Alt.3A: Messages during RACH: RAR</a:t>
            </a:r>
            <a:endParaRPr lang="zh-CN" altLang="zh-CN" dirty="0"/>
          </a:p>
          <a:p>
            <a:pPr lvl="3"/>
            <a:r>
              <a:rPr lang="en-US" altLang="zh-CN" dirty="0"/>
              <a:t>The parameters for UE-specific EPDCCH set initialization are included in the RAR</a:t>
            </a:r>
            <a:endParaRPr lang="zh-CN" altLang="zh-CN" dirty="0"/>
          </a:p>
          <a:p>
            <a:pPr lvl="3"/>
            <a:r>
              <a:rPr lang="en-US" altLang="zh-CN" dirty="0"/>
              <a:t>FFS: Details of scheduling of RAR</a:t>
            </a:r>
            <a:endParaRPr lang="zh-CN" altLang="zh-CN" dirty="0"/>
          </a:p>
          <a:p>
            <a:pPr lvl="3"/>
            <a:r>
              <a:rPr lang="en-US" altLang="zh-CN" dirty="0"/>
              <a:t>May be combined with Alt.1 or Alt.2</a:t>
            </a:r>
            <a:endParaRPr lang="zh-CN" altLang="zh-CN" dirty="0"/>
          </a:p>
          <a:p>
            <a:pPr lvl="2"/>
            <a:r>
              <a:rPr lang="en-US" altLang="zh-CN" dirty="0"/>
              <a:t>Alt.3B: Messages during RACH: Message 4</a:t>
            </a:r>
            <a:endParaRPr lang="zh-CN" altLang="zh-CN" dirty="0"/>
          </a:p>
          <a:p>
            <a:pPr lvl="3"/>
            <a:r>
              <a:rPr lang="en-US" altLang="zh-CN" dirty="0"/>
              <a:t>The parameters for UE-specific EPDCCH set initialization are included in message 4</a:t>
            </a:r>
            <a:endParaRPr lang="zh-CN" altLang="zh-CN" dirty="0"/>
          </a:p>
          <a:p>
            <a:pPr lvl="3"/>
            <a:r>
              <a:rPr lang="en-US" altLang="zh-CN" dirty="0"/>
              <a:t>FFS: Details of scheduling of message 4</a:t>
            </a:r>
            <a:endParaRPr lang="zh-CN" altLang="zh-CN" dirty="0"/>
          </a:p>
          <a:p>
            <a:pPr lvl="2"/>
            <a:r>
              <a:rPr lang="en-US" altLang="zh-CN" dirty="0"/>
              <a:t>Other alternatives are not precluded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62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257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Narrow down the  possible ways for UE-specific MPDCCH initialization</a:t>
            </a:r>
          </a:p>
          <a:p>
            <a:r>
              <a:rPr lang="en-US" sz="2400" dirty="0" smtClean="0"/>
              <a:t>Select </a:t>
            </a:r>
            <a:r>
              <a:rPr lang="en-US" sz="2400" dirty="0"/>
              <a:t>o</a:t>
            </a:r>
            <a:r>
              <a:rPr lang="en-US" sz="2400" dirty="0" smtClean="0"/>
              <a:t>ne of the following alternatives for UE-specific MPDCCH initialization</a:t>
            </a:r>
          </a:p>
          <a:p>
            <a:pPr lvl="1"/>
            <a:r>
              <a:rPr lang="en-US" altLang="zh-CN" sz="1900" dirty="0"/>
              <a:t>Alt.1A: Dedicated RRC signaling scheduled by </a:t>
            </a:r>
            <a:r>
              <a:rPr lang="en-US" altLang="zh-CN" sz="1900" dirty="0" smtClean="0"/>
              <a:t>MPDCCH </a:t>
            </a:r>
            <a:r>
              <a:rPr lang="en-US" altLang="zh-CN" sz="1900" dirty="0"/>
              <a:t>in common search space(CSS) if CSS is supported</a:t>
            </a:r>
            <a:endParaRPr lang="zh-CN" altLang="zh-CN" sz="1900" dirty="0"/>
          </a:p>
          <a:p>
            <a:pPr lvl="2"/>
            <a:r>
              <a:rPr lang="en-US" altLang="zh-CN" sz="1800" dirty="0"/>
              <a:t>The parameters for UE-specific EPDCCH set initialization are included in the RRC signaling scheduled by EPDCCH in CSS</a:t>
            </a:r>
            <a:endParaRPr lang="zh-CN" altLang="zh-CN" sz="1800" dirty="0"/>
          </a:p>
          <a:p>
            <a:pPr lvl="2"/>
            <a:r>
              <a:rPr lang="en-US" altLang="zh-CN" sz="1800" dirty="0"/>
              <a:t>FFS: The configuration and design of this </a:t>
            </a:r>
            <a:r>
              <a:rPr lang="en-US" altLang="zh-CN" sz="1800" dirty="0" smtClean="0"/>
              <a:t>CSS</a:t>
            </a:r>
          </a:p>
          <a:p>
            <a:pPr lvl="1"/>
            <a:r>
              <a:rPr lang="en-US" altLang="zh-CN" sz="2000" dirty="0" smtClean="0"/>
              <a:t>Alt.3A</a:t>
            </a:r>
            <a:r>
              <a:rPr lang="en-US" altLang="zh-CN" sz="2000" dirty="0"/>
              <a:t>: Messages during RACH: RAR</a:t>
            </a:r>
            <a:endParaRPr lang="zh-CN" altLang="zh-CN" sz="2000" dirty="0"/>
          </a:p>
          <a:p>
            <a:pPr lvl="2"/>
            <a:r>
              <a:rPr lang="en-US" altLang="zh-CN" sz="1800" dirty="0"/>
              <a:t>The parameters for UE-specific </a:t>
            </a:r>
            <a:r>
              <a:rPr lang="en-US" altLang="zh-CN" sz="1800" dirty="0" smtClean="0"/>
              <a:t>MPDCCH </a:t>
            </a:r>
            <a:r>
              <a:rPr lang="en-US" altLang="zh-CN" sz="1800" dirty="0"/>
              <a:t>set initialization are included in the RAR</a:t>
            </a:r>
            <a:endParaRPr lang="zh-CN" altLang="zh-CN" sz="1800" dirty="0"/>
          </a:p>
          <a:p>
            <a:pPr lvl="2"/>
            <a:r>
              <a:rPr lang="en-US" altLang="zh-CN" sz="1800" dirty="0"/>
              <a:t>FFS: Details of scheduling of RAR</a:t>
            </a:r>
            <a:endParaRPr lang="zh-CN" altLang="zh-CN" sz="1800" dirty="0"/>
          </a:p>
          <a:p>
            <a:pPr lvl="1"/>
            <a:r>
              <a:rPr lang="en-US" altLang="zh-CN" sz="2000" dirty="0"/>
              <a:t>Alt.3B: Messages during RACH: Message 4</a:t>
            </a:r>
            <a:endParaRPr lang="zh-CN" altLang="zh-CN" sz="2000" dirty="0"/>
          </a:p>
          <a:p>
            <a:pPr lvl="2"/>
            <a:r>
              <a:rPr lang="en-US" altLang="zh-CN" sz="1800" dirty="0"/>
              <a:t>The parameters for UE-specific </a:t>
            </a:r>
            <a:r>
              <a:rPr lang="en-US" altLang="zh-CN" sz="1800" dirty="0" smtClean="0"/>
              <a:t>MPDCCH </a:t>
            </a:r>
            <a:r>
              <a:rPr lang="en-US" altLang="zh-CN" sz="1800" dirty="0"/>
              <a:t>set initialization are included in message 4</a:t>
            </a:r>
            <a:endParaRPr lang="zh-CN" altLang="zh-CN" sz="1800" dirty="0"/>
          </a:p>
          <a:p>
            <a:pPr lvl="2"/>
            <a:r>
              <a:rPr lang="en-US" altLang="zh-CN" sz="1800" dirty="0" smtClean="0"/>
              <a:t>Message 4 is scheduled by MPDCCH in CSS if CSS is </a:t>
            </a:r>
            <a:r>
              <a:rPr lang="en-US" altLang="zh-CN" sz="1800" dirty="0" smtClean="0"/>
              <a:t>supported</a:t>
            </a:r>
          </a:p>
          <a:p>
            <a:pPr lvl="2"/>
            <a:r>
              <a:rPr lang="en-US" altLang="zh-CN" sz="1800" dirty="0"/>
              <a:t>FFS: The configuration and design of this CSS</a:t>
            </a:r>
          </a:p>
          <a:p>
            <a:pPr marL="914400" lvl="2" indent="0">
              <a:buNone/>
            </a:pPr>
            <a:endParaRPr lang="zh-CN" altLang="zh-CN" sz="1800" strike="sngStrike" dirty="0"/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9682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373</Words>
  <Application>Microsoft Office PowerPoint</Application>
  <PresentationFormat>全屏显示(4:3)</PresentationFormat>
  <Paragraphs>38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UE-specific MPDCCH initialization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hopping patterns for MTC</dc:title>
  <dc:creator>johan.bergman@ericsson.com</dc:creator>
  <cp:lastModifiedBy>mu</cp:lastModifiedBy>
  <cp:revision>59</cp:revision>
  <dcterms:created xsi:type="dcterms:W3CDTF">2006-08-16T00:00:00Z</dcterms:created>
  <dcterms:modified xsi:type="dcterms:W3CDTF">2015-08-26T09:02:51Z</dcterms:modified>
</cp:coreProperties>
</file>