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42" autoAdjust="0"/>
    <p:restoredTop sz="96844" autoAdjust="0"/>
  </p:normalViewPr>
  <p:slideViewPr>
    <p:cSldViewPr>
      <p:cViewPr>
        <p:scale>
          <a:sx n="100" d="100"/>
          <a:sy n="100" d="100"/>
        </p:scale>
        <p:origin x="-504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AE610-DCD8-456A-BD9E-1FD1B8DC7C2D}" type="datetimeFigureOut">
              <a:rPr lang="ko-KR" altLang="en-US" smtClean="0"/>
              <a:pPr/>
              <a:t>2015-08-27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F2977-D144-43CC-9BD4-4F1D628B50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3099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718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166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879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91600" cy="487362"/>
          </a:xfrm>
        </p:spPr>
        <p:txBody>
          <a:bodyPr>
            <a:noAutofit/>
          </a:bodyPr>
          <a:lstStyle>
            <a:lvl1pPr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991600" cy="5410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714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79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256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727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044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423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0638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823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096E6-9275-45DA-98AF-8E9021D4E2D0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2C642-51DC-4773-91BE-07DC40FD9D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937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CSI-Process Reporting Class </a:t>
            </a:r>
            <a:r>
              <a:rPr lang="en-US" dirty="0" smtClean="0"/>
              <a:t>B for EB/FD-MIMO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3886200"/>
            <a:ext cx="83820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CATT, AT&amp;T, Alcatel-Lucent, Alcatel-Lucent Shanghai Bell, </a:t>
            </a:r>
          </a:p>
          <a:p>
            <a:r>
              <a:rPr lang="en-US" sz="2400" dirty="0" smtClean="0"/>
              <a:t>CMCC, Ericsson, Huawei, Nokia, Qualcomm, </a:t>
            </a:r>
          </a:p>
          <a:p>
            <a:r>
              <a:rPr lang="en-US" sz="2400" dirty="0" smtClean="0"/>
              <a:t>NTT DOCOMO, Samsung, </a:t>
            </a:r>
            <a:r>
              <a:rPr lang="en-US" sz="2400" smtClean="0"/>
              <a:t>ZTE  </a:t>
            </a:r>
            <a:endParaRPr 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93698" y="632012"/>
            <a:ext cx="8369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WG1#82</a:t>
            </a:r>
            <a:r>
              <a:rPr lang="de-DE" b="1" dirty="0"/>
              <a:t>	</a:t>
            </a:r>
            <a:r>
              <a:rPr lang="de-DE" b="1" dirty="0" smtClean="0"/>
              <a:t>			</a:t>
            </a:r>
            <a:r>
              <a:rPr lang="de-DE" b="1" smtClean="0"/>
              <a:t>	R1-154902</a:t>
            </a:r>
            <a:endParaRPr lang="en-US" b="1" dirty="0"/>
          </a:p>
          <a:p>
            <a:r>
              <a:rPr lang="en-US" b="1" dirty="0" smtClean="0"/>
              <a:t>Beijing, China, August 24-28,2015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1600200"/>
            <a:ext cx="2912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Agenda Item:	</a:t>
            </a:r>
            <a:r>
              <a:rPr lang="en-US" b="1" dirty="0" smtClean="0"/>
              <a:t>7.2.5.1.2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87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Agreement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410200"/>
          </a:xfrm>
        </p:spPr>
        <p:txBody>
          <a:bodyPr>
            <a:normAutofit fontScale="85000" lnSpcReduction="10000"/>
          </a:bodyPr>
          <a:lstStyle/>
          <a:p>
            <a:r>
              <a:rPr lang="en-US" sz="1900" dirty="0" smtClean="0"/>
              <a:t>A CSI-process can be configured with either of two CSI reporting classes</a:t>
            </a:r>
          </a:p>
          <a:p>
            <a:pPr lvl="1"/>
            <a:r>
              <a:rPr lang="en-US" sz="1900" dirty="0" smtClean="0"/>
              <a:t>Class A: UE reports CSI according to W=W1W2 codebook based on {[8],12,16} CSI-RS ports</a:t>
            </a:r>
          </a:p>
          <a:p>
            <a:pPr lvl="1"/>
            <a:r>
              <a:rPr lang="en-US" sz="1900" dirty="0" smtClean="0"/>
              <a:t>Class B: UE reports L port CSI assuming one of the four alternatives below</a:t>
            </a:r>
          </a:p>
          <a:p>
            <a:pPr lvl="3"/>
            <a:r>
              <a:rPr lang="en-US" sz="1900" dirty="0" smtClean="0"/>
              <a:t>Alt.1: Indicator for beam selection and L-port CQI/PMI/RI for the selected beam. Total configured number of ports across all CSI-RS resources in the CSI process is larger than L.</a:t>
            </a:r>
          </a:p>
          <a:p>
            <a:pPr lvl="3"/>
            <a:r>
              <a:rPr lang="en-US" sz="1900" dirty="0" smtClean="0"/>
              <a:t>Alt.2: L-port precoder from a codebook reflecting both beam selection(s) and co-phasing across two polarizations jointly. Total configured number of ports in the CSI process is L.</a:t>
            </a:r>
          </a:p>
          <a:p>
            <a:pPr lvl="3"/>
            <a:r>
              <a:rPr lang="en-US" sz="1900" dirty="0" smtClean="0"/>
              <a:t>Alt.3: Codebook reflecting beam selection and L-port CSI for the selected beam. Total configured number of ports across all CSI-RS resources in the CSI process is larger than L.</a:t>
            </a:r>
          </a:p>
          <a:p>
            <a:pPr lvl="3"/>
            <a:r>
              <a:rPr lang="en-US" sz="1900" dirty="0" smtClean="0"/>
              <a:t>Alt.4: L-port CQI/PMI/RI. Total configured number of ports in the CSI process is L. (if CSI measurement restriction is supported, it is always configured)</a:t>
            </a:r>
          </a:p>
          <a:p>
            <a:pPr lvl="3"/>
            <a:r>
              <a:rPr lang="en-US" sz="1900" dirty="0" smtClean="0"/>
              <a:t>Note: A “beam selection” (whenever applicable) constitutes either a selection of a subset of antenna ports within a single CSI-RS resource or a selection of a CSI-RS resource from a set of resources</a:t>
            </a:r>
          </a:p>
          <a:p>
            <a:pPr lvl="3"/>
            <a:r>
              <a:rPr lang="en-US" sz="1900" dirty="0" smtClean="0"/>
              <a:t>Note: The reported CSI may be an extension of Rel.12 L-port CSI</a:t>
            </a:r>
          </a:p>
          <a:p>
            <a:pPr lvl="3"/>
            <a:r>
              <a:rPr lang="en-US" sz="1900" dirty="0" smtClean="0"/>
              <a:t>Details such as possible values of L are FFS</a:t>
            </a:r>
          </a:p>
          <a:p>
            <a:pPr lvl="3"/>
            <a:r>
              <a:rPr lang="en-US" sz="1900" dirty="0" smtClean="0"/>
              <a:t>Further down-selection/merging of the four alternatives is FFS</a:t>
            </a:r>
          </a:p>
          <a:p>
            <a:pPr lvl="1"/>
            <a:r>
              <a:rPr lang="en-US" sz="1900" dirty="0" smtClean="0"/>
              <a:t>Study further for CSI measurement restriction</a:t>
            </a:r>
          </a:p>
          <a:p>
            <a:pPr lvl="3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487362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991600" cy="6324600"/>
          </a:xfrm>
        </p:spPr>
        <p:txBody>
          <a:bodyPr>
            <a:noAutofit/>
          </a:bodyPr>
          <a:lstStyle/>
          <a:p>
            <a:r>
              <a:rPr lang="en-US" sz="1500" dirty="0" smtClean="0"/>
              <a:t>Study the following aspects for CSI-process </a:t>
            </a:r>
            <a:r>
              <a:rPr lang="en-US" sz="1500" dirty="0" smtClean="0"/>
              <a:t>reporting class </a:t>
            </a:r>
            <a:r>
              <a:rPr lang="en-US" sz="1500" dirty="0" smtClean="0"/>
              <a:t>B,  including but not limited to </a:t>
            </a:r>
          </a:p>
          <a:p>
            <a:pPr lvl="1"/>
            <a:r>
              <a:rPr lang="en-US" sz="1500" dirty="0" smtClean="0"/>
              <a:t>Number of antenna ports </a:t>
            </a:r>
            <a:r>
              <a:rPr lang="en-US" sz="1500" i="1" dirty="0" smtClean="0"/>
              <a:t>L </a:t>
            </a:r>
            <a:r>
              <a:rPr lang="en-US" sz="1500" dirty="0" smtClean="0"/>
              <a:t>for CSI (e.g., 2, 4, 8)</a:t>
            </a:r>
          </a:p>
          <a:p>
            <a:pPr lvl="1"/>
            <a:r>
              <a:rPr lang="en-US" sz="1500" dirty="0" smtClean="0"/>
              <a:t>Class B Alt-1: (L-port CSI, total CSIRS ports &gt; L)</a:t>
            </a:r>
          </a:p>
          <a:p>
            <a:pPr lvl="2"/>
            <a:r>
              <a:rPr lang="en-US" sz="1500" dirty="0" smtClean="0"/>
              <a:t>Beam selection indicator (BI) definition, e.g. RSRP or CSI based, wideband vs. subband, short-term vs. long-term</a:t>
            </a:r>
          </a:p>
          <a:p>
            <a:pPr lvl="2"/>
            <a:r>
              <a:rPr lang="en-US" sz="1500" dirty="0" smtClean="0"/>
              <a:t>BI </a:t>
            </a:r>
            <a:r>
              <a:rPr lang="en-US" sz="1500" dirty="0" err="1" smtClean="0"/>
              <a:t>bitwidth</a:t>
            </a:r>
            <a:r>
              <a:rPr lang="en-US" sz="1500" dirty="0" smtClean="0"/>
              <a:t> (related to K)</a:t>
            </a:r>
          </a:p>
          <a:p>
            <a:pPr lvl="2"/>
            <a:r>
              <a:rPr lang="en-US" sz="1500" dirty="0" smtClean="0"/>
              <a:t>Support for rank&gt;2 UE specific beamforming</a:t>
            </a:r>
          </a:p>
          <a:p>
            <a:pPr lvl="2"/>
            <a:r>
              <a:rPr lang="en-US" sz="1500" dirty="0" smtClean="0"/>
              <a:t>UCI feedback mechanisms on PUCCH/PUSCH</a:t>
            </a:r>
            <a:endParaRPr lang="en-US" sz="1500" dirty="0" smtClean="0">
              <a:solidFill>
                <a:srgbClr val="FF0000"/>
              </a:solidFill>
            </a:endParaRPr>
          </a:p>
          <a:p>
            <a:pPr lvl="1"/>
            <a:r>
              <a:rPr lang="en-US" sz="1500" dirty="0" smtClean="0"/>
              <a:t>Class B Alt-2: (L-port CSI, total CSIRS ports = L)</a:t>
            </a:r>
          </a:p>
          <a:p>
            <a:pPr lvl="2"/>
            <a:r>
              <a:rPr lang="en-US" sz="1500" dirty="0" smtClean="0"/>
              <a:t>Codebook for beam selection and co-phasing  (either derived from legacy codebook(s) or codebook components, or newly designed)</a:t>
            </a:r>
          </a:p>
          <a:p>
            <a:pPr lvl="3"/>
            <a:r>
              <a:rPr lang="en-US" sz="1500" dirty="0" smtClean="0"/>
              <a:t>Along with the associated PMI (e.g. assuming W = W2 in the newly designed or legacy codebook) </a:t>
            </a:r>
          </a:p>
          <a:p>
            <a:pPr lvl="2"/>
            <a:r>
              <a:rPr lang="en-US" sz="1500" dirty="0" smtClean="0"/>
              <a:t>UCI feedback mechanisms on PUCCH/PUSCH</a:t>
            </a:r>
          </a:p>
          <a:p>
            <a:pPr marL="742950" lvl="2" indent="-342900">
              <a:buFont typeface="Symbol" pitchFamily="18" charset="2"/>
              <a:buChar char=""/>
            </a:pPr>
            <a:r>
              <a:rPr lang="en-US" sz="1500" dirty="0" smtClean="0"/>
              <a:t>Class B Alt-3:  (L-port CSI, total CSIRS ports &gt;L) </a:t>
            </a:r>
          </a:p>
          <a:p>
            <a:pPr marL="1200150" lvl="3" indent="-342900">
              <a:buFont typeface="Symbol" pitchFamily="18" charset="2"/>
              <a:buChar char=""/>
            </a:pPr>
            <a:r>
              <a:rPr lang="en-US" sz="1500" dirty="0" smtClean="0"/>
              <a:t>Codebook for beam selection and CSI </a:t>
            </a:r>
            <a:endParaRPr lang="en-US" sz="1500" dirty="0" smtClean="0">
              <a:solidFill>
                <a:srgbClr val="FF0000"/>
              </a:solidFill>
            </a:endParaRPr>
          </a:p>
          <a:p>
            <a:pPr marL="1657350" lvl="4" indent="-342900">
              <a:buFont typeface="Symbol" pitchFamily="18" charset="2"/>
              <a:buChar char=""/>
            </a:pPr>
            <a:r>
              <a:rPr lang="en-US" sz="1500" dirty="0" smtClean="0"/>
              <a:t>PMI contains the information of selected beam and the precoding matrix for the L-port within the selected beam</a:t>
            </a:r>
          </a:p>
          <a:p>
            <a:pPr marL="1200150" lvl="3" indent="-342900">
              <a:buFont typeface="Symbol" pitchFamily="18" charset="2"/>
              <a:buChar char=""/>
            </a:pPr>
            <a:r>
              <a:rPr lang="en-US" sz="1500" dirty="0" smtClean="0"/>
              <a:t>UCI feedback mechanisms on PUCCH/PUSCH</a:t>
            </a:r>
          </a:p>
          <a:p>
            <a:pPr marL="742950" lvl="2" indent="-342900">
              <a:buFont typeface="Symbol" pitchFamily="18" charset="2"/>
              <a:buChar char=""/>
            </a:pPr>
            <a:r>
              <a:rPr lang="en-US" sz="1500" dirty="0" smtClean="0"/>
              <a:t>Class B Alt-4:  (</a:t>
            </a:r>
            <a:r>
              <a:rPr lang="en-US" sz="1600" dirty="0" smtClean="0"/>
              <a:t>L-port CQI/PMI/RI</a:t>
            </a:r>
            <a:r>
              <a:rPr lang="en-US" sz="1500" dirty="0" smtClean="0"/>
              <a:t>)</a:t>
            </a:r>
          </a:p>
          <a:p>
            <a:pPr marL="1200150" lvl="3" indent="-342900">
              <a:buFont typeface="Symbol" pitchFamily="18" charset="2"/>
              <a:buChar char=""/>
            </a:pPr>
            <a:r>
              <a:rPr lang="en-US" sz="1500" dirty="0" smtClean="0"/>
              <a:t>Measurement restriction mechanism; may be also applicable </a:t>
            </a:r>
            <a:r>
              <a:rPr lang="en-US" sz="1500" smtClean="0"/>
              <a:t>to </a:t>
            </a:r>
            <a:r>
              <a:rPr lang="en-US" sz="1500" smtClean="0"/>
              <a:t>Alt-1 to 3</a:t>
            </a:r>
            <a:r>
              <a:rPr lang="en-US" sz="1500" dirty="0" smtClean="0"/>
              <a:t>.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500" dirty="0" smtClean="0"/>
              <a:t>Other aspects not precluded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1500" dirty="0" smtClean="0"/>
          </a:p>
          <a:p>
            <a:pPr lvl="2"/>
            <a:endParaRPr lang="en-US" sz="1500" dirty="0" smtClean="0"/>
          </a:p>
          <a:p>
            <a:pPr lvl="2">
              <a:buNone/>
            </a:pPr>
            <a:endParaRPr 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</TotalTime>
  <Words>500</Words>
  <Application>Microsoft Office PowerPoint</Application>
  <PresentationFormat>On-screen Show (4:3)</PresentationFormat>
  <Paragraphs>40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CSI-Process Reporting Class B for EB/FD-MIMO</vt:lpstr>
      <vt:lpstr>Agreement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Runhua Chen</cp:lastModifiedBy>
  <cp:revision>317</cp:revision>
  <dcterms:created xsi:type="dcterms:W3CDTF">2015-08-16T15:04:56Z</dcterms:created>
  <dcterms:modified xsi:type="dcterms:W3CDTF">2015-08-27T04:57:37Z</dcterms:modified>
</cp:coreProperties>
</file>