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4" r:id="rId3"/>
    <p:sldId id="266" r:id="rId4"/>
    <p:sldId id="267" r:id="rId5"/>
    <p:sldId id="268" r:id="rId6"/>
    <p:sldId id="265" r:id="rId7"/>
    <p:sldId id="259" r:id="rId8"/>
    <p:sldId id="269" r:id="rId9"/>
    <p:sldId id="270" r:id="rId10"/>
    <p:sldId id="260" r:id="rId11"/>
    <p:sldId id="262" r:id="rId12"/>
    <p:sldId id="263" r:id="rId13"/>
    <p:sldId id="271" r:id="rId1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389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940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5109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4135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4791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600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02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174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4440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7406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87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79BC1-6FD5-468E-9CF0-CD5C44810A4D}" type="datetimeFigureOut">
              <a:rPr lang="ko-KR" altLang="en-US" smtClean="0"/>
              <a:t>2015-08-26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6FC1C-E6FB-40E4-BE2C-D876128A36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157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Observation on Option 6 for road grid size determination 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648072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solidFill>
                  <a:schemeClr val="tx1"/>
                </a:solidFill>
              </a:rPr>
              <a:t>LG Electronics</a:t>
            </a:r>
            <a:endParaRPr lang="ko-KR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79512" y="1886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0"/>
            <a:r>
              <a:rPr lang="en-GB" altLang="ko-KR" b="1" dirty="0"/>
              <a:t>3GPP TSG RAN WG1 Meeting #82   </a:t>
            </a:r>
            <a:endParaRPr lang="en-GB" altLang="ko-KR" b="1" dirty="0" smtClean="0"/>
          </a:p>
          <a:p>
            <a:pPr latinLnBrk="0"/>
            <a:r>
              <a:rPr lang="en-GB" altLang="ko-KR" b="1" dirty="0" smtClean="0"/>
              <a:t>AI 7.2.8.1.1</a:t>
            </a:r>
            <a:endParaRPr lang="ko-KR" altLang="ko-KR" dirty="0"/>
          </a:p>
        </p:txBody>
      </p:sp>
      <p:sp>
        <p:nvSpPr>
          <p:cNvPr id="6" name="직사각형 5"/>
          <p:cNvSpPr/>
          <p:nvPr/>
        </p:nvSpPr>
        <p:spPr>
          <a:xfrm>
            <a:off x="5377894" y="184427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latinLnBrk="0"/>
            <a:r>
              <a:rPr lang="en-GB" altLang="ko-KR" b="1" dirty="0" smtClean="0"/>
              <a:t>R1-154895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1349305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5 (500 X 433 m)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228184" cy="493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628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12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5 (500 X 433 m)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4644008" y="3764097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Wrap-around of both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Urban </a:t>
            </a:r>
            <a:r>
              <a:rPr lang="en-US" altLang="ko-KR" dirty="0"/>
              <a:t>Grid and cell layout :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Discontinuities </a:t>
            </a:r>
            <a:r>
              <a:rPr lang="en-US" altLang="ko-KR" dirty="0"/>
              <a:t>at the edge area occur.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92878"/>
            <a:ext cx="3782623" cy="5148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041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12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6 </a:t>
            </a:r>
            <a:r>
              <a:rPr lang="en-US" altLang="ko-KR" dirty="0" smtClean="0"/>
              <a:t>(250 </a:t>
            </a:r>
            <a:r>
              <a:rPr lang="en-US" altLang="ko-KR" dirty="0" smtClean="0"/>
              <a:t>X </a:t>
            </a:r>
            <a:r>
              <a:rPr lang="en-US" altLang="ko-KR" dirty="0" smtClean="0"/>
              <a:t>433 </a:t>
            </a:r>
            <a:r>
              <a:rPr lang="en-US" altLang="ko-KR" dirty="0" smtClean="0"/>
              <a:t>m)</a:t>
            </a:r>
            <a:endParaRPr lang="ko-KR" altLang="en-US" dirty="0" smtClean="0"/>
          </a:p>
          <a:p>
            <a:endParaRPr lang="ko-KR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75411"/>
            <a:ext cx="4467191" cy="513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403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12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6 </a:t>
            </a:r>
            <a:r>
              <a:rPr lang="en-US" altLang="ko-KR" dirty="0" smtClean="0"/>
              <a:t>(250 </a:t>
            </a:r>
            <a:r>
              <a:rPr lang="en-US" altLang="ko-KR" dirty="0" smtClean="0"/>
              <a:t>X </a:t>
            </a:r>
            <a:r>
              <a:rPr lang="en-US" altLang="ko-KR" dirty="0" smtClean="0"/>
              <a:t>433 </a:t>
            </a:r>
            <a:r>
              <a:rPr lang="en-US" altLang="ko-KR" dirty="0" smtClean="0"/>
              <a:t>m)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4644008" y="3764097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Wrap-around of both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Urban </a:t>
            </a:r>
            <a:r>
              <a:rPr lang="en-US" altLang="ko-KR" dirty="0"/>
              <a:t>Grid and cell layout :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b="1" u="sng" dirty="0" smtClean="0">
                <a:solidFill>
                  <a:srgbClr val="FF0000"/>
                </a:solidFill>
              </a:rPr>
              <a:t>No</a:t>
            </a:r>
            <a:r>
              <a:rPr lang="en-US" altLang="ko-KR" dirty="0" smtClean="0"/>
              <a:t> discontinuities </a:t>
            </a:r>
            <a:r>
              <a:rPr lang="en-US" altLang="ko-KR" dirty="0"/>
              <a:t>at the edge </a:t>
            </a:r>
            <a:r>
              <a:rPr lang="en-US" altLang="ko-KR" dirty="0" smtClean="0"/>
              <a:t>area.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40835"/>
            <a:ext cx="3096344" cy="510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20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</a:t>
            </a:r>
            <a:r>
              <a:rPr lang="en-US" altLang="ko-KR" dirty="0" smtClean="0"/>
              <a:t>1 (600 </a:t>
            </a:r>
            <a:r>
              <a:rPr lang="en-US" altLang="ko-KR" dirty="0" smtClean="0"/>
              <a:t>X </a:t>
            </a:r>
            <a:r>
              <a:rPr lang="en-US" altLang="ko-KR" dirty="0" smtClean="0"/>
              <a:t>600 </a:t>
            </a:r>
            <a:r>
              <a:rPr lang="en-US" altLang="ko-KR" dirty="0" smtClean="0"/>
              <a:t>m)</a:t>
            </a:r>
            <a:endParaRPr lang="ko-KR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716" y="1556792"/>
            <a:ext cx="5775604" cy="5230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3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</a:t>
            </a:r>
            <a:r>
              <a:rPr lang="en-US" altLang="ko-KR" dirty="0" smtClean="0"/>
              <a:t>1 (600 </a:t>
            </a:r>
            <a:r>
              <a:rPr lang="en-US" altLang="ko-KR" dirty="0" smtClean="0"/>
              <a:t>X </a:t>
            </a:r>
            <a:r>
              <a:rPr lang="en-US" altLang="ko-KR" dirty="0" smtClean="0"/>
              <a:t>600 </a:t>
            </a:r>
            <a:r>
              <a:rPr lang="en-US" altLang="ko-KR" dirty="0" smtClean="0"/>
              <a:t>m)</a:t>
            </a:r>
            <a:endParaRPr lang="ko-KR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30380"/>
            <a:ext cx="3888432" cy="5209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4644008" y="3764097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Wrap-around of both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Urban </a:t>
            </a:r>
            <a:r>
              <a:rPr lang="en-US" altLang="ko-KR" dirty="0"/>
              <a:t>Grid and cell layout :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Discontinuities </a:t>
            </a:r>
            <a:r>
              <a:rPr lang="en-US" altLang="ko-KR" dirty="0"/>
              <a:t>at the edge area occur.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24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</a:t>
            </a:r>
            <a:r>
              <a:rPr lang="en-US" altLang="ko-KR" dirty="0" smtClean="0"/>
              <a:t>2 (150 </a:t>
            </a:r>
            <a:r>
              <a:rPr lang="en-US" altLang="ko-KR" dirty="0" smtClean="0"/>
              <a:t>X </a:t>
            </a:r>
            <a:r>
              <a:rPr lang="en-US" altLang="ko-KR" dirty="0" smtClean="0"/>
              <a:t>150 </a:t>
            </a:r>
            <a:r>
              <a:rPr lang="en-US" altLang="ko-KR" dirty="0" smtClean="0"/>
              <a:t>m)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5116638" cy="4976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2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/>
              <a:t>Option 2 (150 X 150 m)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4644008" y="3764097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Wrap-around of both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Urban </a:t>
            </a:r>
            <a:r>
              <a:rPr lang="en-US" altLang="ko-KR" dirty="0"/>
              <a:t>Grid and cell layout :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Discontinuities </a:t>
            </a:r>
            <a:r>
              <a:rPr lang="en-US" altLang="ko-KR" dirty="0"/>
              <a:t>at the edge area occur.</a:t>
            </a:r>
            <a:endParaRPr lang="ko-KR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03616"/>
            <a:ext cx="3254783" cy="5230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61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3 (166.7 X 288.9 m)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49573"/>
            <a:ext cx="5118555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753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86283"/>
            <a:ext cx="3096344" cy="523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12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3 (166.7 X 288.9 m)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4644008" y="3764097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Wrap-around of both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Urban </a:t>
            </a:r>
            <a:r>
              <a:rPr lang="en-US" altLang="ko-KR" dirty="0"/>
              <a:t>Grid and cell layout :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Discontinuities </a:t>
            </a:r>
            <a:r>
              <a:rPr lang="en-US" altLang="ko-KR" dirty="0"/>
              <a:t>at the edge area occur.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278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Option </a:t>
            </a:r>
            <a:r>
              <a:rPr lang="en-US" altLang="ko-KR" dirty="0" smtClean="0"/>
              <a:t>4 (200 </a:t>
            </a:r>
            <a:r>
              <a:rPr lang="en-US" altLang="ko-KR" dirty="0" smtClean="0"/>
              <a:t>X </a:t>
            </a:r>
            <a:r>
              <a:rPr lang="en-US" altLang="ko-KR" dirty="0" smtClean="0"/>
              <a:t>150 </a:t>
            </a:r>
            <a:r>
              <a:rPr lang="en-US" altLang="ko-KR" dirty="0" smtClean="0"/>
              <a:t>m)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81114"/>
            <a:ext cx="5400600" cy="514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95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Road grid size</a:t>
            </a:r>
            <a:endParaRPr lang="ko-KR" altLang="en-US" dirty="0"/>
          </a:p>
        </p:txBody>
      </p:sp>
      <p:sp>
        <p:nvSpPr>
          <p:cNvPr id="12" name="내용 개체 틀 2"/>
          <p:cNvSpPr>
            <a:spLocks noGrp="1"/>
          </p:cNvSpPr>
          <p:nvPr>
            <p:ph idx="1"/>
          </p:nvPr>
        </p:nvSpPr>
        <p:spPr>
          <a:xfrm>
            <a:off x="323528" y="1004916"/>
            <a:ext cx="8229600" cy="4525963"/>
          </a:xfrm>
        </p:spPr>
        <p:txBody>
          <a:bodyPr/>
          <a:lstStyle/>
          <a:p>
            <a:r>
              <a:rPr lang="en-US" altLang="ko-KR" dirty="0"/>
              <a:t>Option 4 (200 X 150 m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4644008" y="3764097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Wrap-around of both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Urban </a:t>
            </a:r>
            <a:r>
              <a:rPr lang="en-US" altLang="ko-KR" dirty="0"/>
              <a:t>Grid and cell layout :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Discontinuities </a:t>
            </a:r>
            <a:r>
              <a:rPr lang="en-US" altLang="ko-KR" dirty="0"/>
              <a:t>at the edge area occur.</a:t>
            </a:r>
            <a:endParaRPr lang="ko-KR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50" y="1628801"/>
            <a:ext cx="3261486" cy="495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961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171</Words>
  <Application>Microsoft Office PowerPoint</Application>
  <PresentationFormat>화면 슬라이드 쇼(4:3)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Office 테마</vt:lpstr>
      <vt:lpstr>Observation on Option 6 for road grid size determination </vt:lpstr>
      <vt:lpstr>Road grid size</vt:lpstr>
      <vt:lpstr>Road grid size</vt:lpstr>
      <vt:lpstr>Road grid size</vt:lpstr>
      <vt:lpstr>Road grid size</vt:lpstr>
      <vt:lpstr>Road grid size</vt:lpstr>
      <vt:lpstr>Road grid size</vt:lpstr>
      <vt:lpstr>Road grid size</vt:lpstr>
      <vt:lpstr>Road grid size</vt:lpstr>
      <vt:lpstr>Road grid size</vt:lpstr>
      <vt:lpstr>Road grid size</vt:lpstr>
      <vt:lpstr>Road grid size</vt:lpstr>
      <vt:lpstr>Road grid size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</dc:creator>
  <cp:lastModifiedBy>admin</cp:lastModifiedBy>
  <cp:revision>9</cp:revision>
  <dcterms:created xsi:type="dcterms:W3CDTF">2015-08-26T01:54:46Z</dcterms:created>
  <dcterms:modified xsi:type="dcterms:W3CDTF">2015-08-26T04:27:50Z</dcterms:modified>
</cp:coreProperties>
</file>