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UL LBT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 smtClean="0"/>
              <a:t>, Motorola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54831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endParaRPr lang="en-GB" sz="2800" dirty="0"/>
          </a:p>
          <a:p>
            <a:pPr lvl="0" hangingPunct="0"/>
            <a:r>
              <a:rPr lang="en-GB" sz="2800" dirty="0" smtClean="0"/>
              <a:t>For </a:t>
            </a:r>
            <a:r>
              <a:rPr lang="en-GB" sz="2800" dirty="0" smtClean="0"/>
              <a:t>self-carrier scheduling</a:t>
            </a:r>
            <a:r>
              <a:rPr lang="en-GB" sz="2800" dirty="0" smtClean="0"/>
              <a:t>, </a:t>
            </a:r>
            <a:r>
              <a:rPr lang="en-GB" sz="2800" dirty="0" smtClean="0"/>
              <a:t>one or more of the </a:t>
            </a:r>
            <a:r>
              <a:rPr lang="en-GB" sz="2800" dirty="0" smtClean="0"/>
              <a:t>following UL LBT procedure should be supported</a:t>
            </a:r>
          </a:p>
          <a:p>
            <a:pPr lvl="1" hangingPunct="0"/>
            <a:r>
              <a:rPr lang="en-GB" sz="2000" dirty="0"/>
              <a:t>A </a:t>
            </a:r>
            <a:r>
              <a:rPr lang="en-GB" sz="2000" dirty="0" smtClean="0"/>
              <a:t>CCA</a:t>
            </a:r>
            <a:r>
              <a:rPr lang="en-GB" sz="2000" dirty="0" smtClean="0"/>
              <a:t> duration of 25 us before the transmission burst</a:t>
            </a:r>
            <a:endParaRPr lang="en-GB" sz="2000" strike="sngStrike" dirty="0" smtClean="0"/>
          </a:p>
          <a:p>
            <a:pPr lvl="2" hangingPunct="0"/>
            <a:r>
              <a:rPr lang="en-GB" sz="1600" dirty="0"/>
              <a:t>The sensing duration can be less than the CCA </a:t>
            </a:r>
            <a:r>
              <a:rPr lang="en-GB" sz="1600" dirty="0" smtClean="0"/>
              <a:t>duration</a:t>
            </a:r>
          </a:p>
          <a:p>
            <a:pPr lvl="2" hangingPunct="0"/>
            <a:r>
              <a:rPr lang="en-GB" sz="1600" dirty="0" smtClean="0"/>
              <a:t>FFS whether the transmission burst starts at the UL subframe boundary or after the UL subframe boundary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A category 4 LBT scheme with a defer period of 25 µs including a defer duration of 16 us followed by one CCA slot, and a minimum and maximum contention window size of 1 and 3, respectively</a:t>
            </a:r>
          </a:p>
          <a:p>
            <a:pPr lvl="2" hangingPunct="0"/>
            <a:r>
              <a:rPr lang="en-GB" sz="1600" dirty="0"/>
              <a:t>The random backoff counter </a:t>
            </a:r>
            <a:r>
              <a:rPr lang="en-GB" sz="1600" dirty="0" smtClean="0"/>
              <a:t>is generated at the eNB and is </a:t>
            </a:r>
            <a:r>
              <a:rPr lang="en-GB" sz="1600" dirty="0" smtClean="0"/>
              <a:t>signalled </a:t>
            </a:r>
            <a:r>
              <a:rPr lang="en-GB" sz="1600" dirty="0"/>
              <a:t>to the </a:t>
            </a:r>
            <a:r>
              <a:rPr lang="en-GB" sz="1600" dirty="0" smtClean="0"/>
              <a:t>UE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FFS: Transmission without LBT when UL transmission burst follows DL transmission burst with a gap of at most </a:t>
            </a:r>
            <a:r>
              <a:rPr lang="en-GB" sz="2000" dirty="0"/>
              <a:t>16 </a:t>
            </a:r>
            <a:r>
              <a:rPr lang="en-GB" sz="2000" dirty="0" smtClean="0"/>
              <a:t>µs between the two bursts</a:t>
            </a:r>
          </a:p>
          <a:p>
            <a:pPr marL="0" lvl="0" indent="0" hangingPunc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828798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endParaRPr lang="en-GB" sz="2800" dirty="0"/>
          </a:p>
          <a:p>
            <a:pPr lvl="0" hangingPunct="0"/>
            <a:r>
              <a:rPr lang="en-GB" sz="2800" dirty="0" smtClean="0"/>
              <a:t>For </a:t>
            </a:r>
            <a:r>
              <a:rPr lang="en-GB" sz="2800" dirty="0" smtClean="0"/>
              <a:t>cross</a:t>
            </a:r>
            <a:r>
              <a:rPr lang="en-GB" sz="2800" dirty="0" smtClean="0"/>
              <a:t>-carrier </a:t>
            </a:r>
            <a:r>
              <a:rPr lang="en-GB" sz="2800" dirty="0" smtClean="0"/>
              <a:t>scheduling, </a:t>
            </a:r>
            <a:r>
              <a:rPr lang="en-GB" sz="2800" dirty="0" smtClean="0"/>
              <a:t>one or more of the </a:t>
            </a:r>
            <a:r>
              <a:rPr lang="en-GB" sz="2800" dirty="0" smtClean="0"/>
              <a:t>following UL LBT procedure should be supported</a:t>
            </a:r>
          </a:p>
          <a:p>
            <a:pPr lvl="1" hangingPunct="0"/>
            <a:r>
              <a:rPr lang="en-GB" sz="2000" dirty="0"/>
              <a:t>A </a:t>
            </a:r>
            <a:r>
              <a:rPr lang="en-GB" sz="2000" dirty="0" smtClean="0"/>
              <a:t>CCA</a:t>
            </a:r>
            <a:r>
              <a:rPr lang="en-GB" sz="2000" dirty="0" smtClean="0"/>
              <a:t> duration of 25 us before the TTI</a:t>
            </a:r>
            <a:endParaRPr lang="en-GB" sz="2000" strike="sngStrike" dirty="0" smtClean="0"/>
          </a:p>
          <a:p>
            <a:pPr lvl="2" hangingPunct="0"/>
            <a:r>
              <a:rPr lang="en-GB" sz="1600" dirty="0"/>
              <a:t>The sensing duration can be less than the CCA </a:t>
            </a:r>
            <a:r>
              <a:rPr lang="en-GB" sz="1600" dirty="0" smtClean="0"/>
              <a:t>duration</a:t>
            </a:r>
          </a:p>
          <a:p>
            <a:pPr lvl="2" hangingPunct="0"/>
            <a:r>
              <a:rPr lang="en-GB" sz="1600" dirty="0" smtClean="0"/>
              <a:t>FFS whether the TTI starts at the subframe boundary or after the subframe boundary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A category 4 LBT scheme with a defer period of 25 µs including a defer duration of 16 us followed by one CCA slot, and a minimum and maximum contention window size of 1 and 3, respectively</a:t>
            </a:r>
          </a:p>
          <a:p>
            <a:pPr lvl="2" hangingPunct="0"/>
            <a:r>
              <a:rPr lang="en-GB" sz="1600" dirty="0"/>
              <a:t>The random backoff counter </a:t>
            </a:r>
            <a:r>
              <a:rPr lang="en-GB" sz="1600" dirty="0" smtClean="0"/>
              <a:t>is generated at the eNB and is </a:t>
            </a:r>
            <a:r>
              <a:rPr lang="en-GB" sz="1600" dirty="0" smtClean="0"/>
              <a:t>signalled </a:t>
            </a:r>
            <a:r>
              <a:rPr lang="en-GB" sz="1600" dirty="0"/>
              <a:t>to the </a:t>
            </a:r>
            <a:r>
              <a:rPr lang="en-GB" sz="1600" dirty="0" smtClean="0"/>
              <a:t>UE</a:t>
            </a:r>
            <a:endParaRPr lang="en-GB" sz="1600" dirty="0" smtClean="0"/>
          </a:p>
          <a:p>
            <a:pPr marL="0" lvl="0" indent="0" hangingPunc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406029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259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LBT for LAA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44</cp:revision>
  <dcterms:created xsi:type="dcterms:W3CDTF">2015-08-24T04:19:58Z</dcterms:created>
  <dcterms:modified xsi:type="dcterms:W3CDTF">2015-08-25T04:06:12Z</dcterms:modified>
</cp:coreProperties>
</file>