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0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51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2015-08-13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2015-08-13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2015-08-13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2015-08-13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2015-08-13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2015-08-13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2015-08-13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2015-08-13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2015-08-13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2015-08-13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pPr/>
              <a:t>2015-08-13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0EDBD-1C2D-4C1E-B459-B60219FAB484}" type="datetimeFigureOut">
              <a:rPr lang="ko-KR" altLang="en-US" smtClean="0"/>
              <a:pPr/>
              <a:t>2015-08-13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DD84E-25D4-4983-8AA1-2863C96F08D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564904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Proposed work plan for LTE-based V2X study item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31640" y="4509120"/>
            <a:ext cx="6400800" cy="1060103"/>
          </a:xfrm>
        </p:spPr>
        <p:txBody>
          <a:bodyPr/>
          <a:lstStyle/>
          <a:p>
            <a:r>
              <a:rPr lang="en-US" altLang="ko-KR" dirty="0" smtClean="0">
                <a:solidFill>
                  <a:schemeClr val="tx1"/>
                </a:solidFill>
              </a:rPr>
              <a:t>LG Electronics, CATT, Huawei</a:t>
            </a:r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404664"/>
            <a:ext cx="85689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3GPP TSG RAN WG1 Meeting #82				  </a:t>
            </a:r>
            <a:r>
              <a:rPr lang="en-US" altLang="ko-KR" dirty="0" smtClean="0"/>
              <a:t>R1-154286</a:t>
            </a:r>
            <a:endParaRPr lang="en-US" altLang="ko-KR" dirty="0" smtClean="0"/>
          </a:p>
          <a:p>
            <a:r>
              <a:rPr lang="en-US" altLang="ko-KR" dirty="0" smtClean="0"/>
              <a:t>Beijing, China, 24th - 28th August 2015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7544" y="1196752"/>
            <a:ext cx="4392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Agenda item: 7.2.8</a:t>
            </a:r>
          </a:p>
          <a:p>
            <a:r>
              <a:rPr lang="en-US" altLang="ko-KR" dirty="0" smtClean="0"/>
              <a:t>Document for: Discussion</a:t>
            </a:r>
            <a:endParaRPr lang="ko-KR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내용 개체 틀 3"/>
          <p:cNvGraphicFramePr>
            <a:graphicFrameLocks noGrp="1"/>
          </p:cNvGraphicFramePr>
          <p:nvPr>
            <p:ph idx="1"/>
          </p:nvPr>
        </p:nvGraphicFramePr>
        <p:xfrm>
          <a:off x="457200" y="523082"/>
          <a:ext cx="8229600" cy="58582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62472"/>
                <a:gridCol w="2232248"/>
                <a:gridCol w="4834880"/>
              </a:tblGrid>
              <a:tr h="688843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Q3/2015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RAN1#82 (0.5 TU)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Char char="•"/>
                      </a:pPr>
                      <a:r>
                        <a:rPr lang="en-US" altLang="ko-K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Discuss the evaluation methodology with</a:t>
                      </a:r>
                      <a:r>
                        <a:rPr lang="en-US" altLang="ko-KR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priority to PC5-based V2V</a:t>
                      </a:r>
                    </a:p>
                    <a:p>
                      <a:pPr latinLnBrk="1">
                        <a:buFont typeface="Arial" pitchFamily="34" charset="0"/>
                        <a:buChar char="•"/>
                      </a:pPr>
                      <a:r>
                        <a:rPr lang="en-US" altLang="ko-K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Complete the evaluation methodology for PC5-based V2V </a:t>
                      </a:r>
                      <a:endParaRPr lang="ko-KR" altLang="en-US" dirty="0"/>
                    </a:p>
                  </a:txBody>
                  <a:tcPr/>
                </a:tc>
              </a:tr>
              <a:tr h="688843">
                <a:tc rowSpan="2"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Q4/2015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RAN1#82bis (2 TU)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Char char="•"/>
                      </a:pPr>
                      <a:r>
                        <a:rPr lang="en-US" altLang="ko-K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Evaluate and discuss technical options and feasibility with priority to PC5-based V2V</a:t>
                      </a:r>
                      <a:r>
                        <a:rPr lang="en-US" altLang="ko-KR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ko-KR" altLang="en-US" dirty="0"/>
                    </a:p>
                  </a:txBody>
                  <a:tcPr/>
                </a:tc>
              </a:tr>
              <a:tr h="688843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RAN1#83 (2 TU)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Char char="•"/>
                      </a:pPr>
                      <a:r>
                        <a:rPr lang="en-US" altLang="ko-K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List</a:t>
                      </a:r>
                      <a:r>
                        <a:rPr lang="en-US" altLang="ko-KR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the identified technical options for PC5-based V2V</a:t>
                      </a:r>
                    </a:p>
                    <a:p>
                      <a:pPr latinLnBrk="1">
                        <a:buFont typeface="Arial" pitchFamily="34" charset="0"/>
                        <a:buChar char="•"/>
                      </a:pPr>
                      <a:r>
                        <a:rPr lang="en-US" altLang="ko-K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Complete the study of PC5-based V2V</a:t>
                      </a:r>
                      <a:endParaRPr lang="ko-KR" altLang="en-US" dirty="0"/>
                    </a:p>
                  </a:txBody>
                  <a:tcPr/>
                </a:tc>
              </a:tr>
              <a:tr h="688843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Q1/2016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RAN1#84 (2 TU)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Char char="•"/>
                      </a:pPr>
                      <a:r>
                        <a:rPr lang="en-US" altLang="ko-K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Complete the evaluation methodology</a:t>
                      </a:r>
                      <a:r>
                        <a:rPr lang="en-US" altLang="ko-KR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for </a:t>
                      </a:r>
                      <a:r>
                        <a:rPr lang="en-US" altLang="ko-KR" sz="18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Uu</a:t>
                      </a:r>
                      <a:r>
                        <a:rPr lang="en-US" altLang="ko-KR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-based V2V and PC5/</a:t>
                      </a:r>
                      <a:r>
                        <a:rPr lang="en-US" altLang="ko-KR" sz="18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Uu</a:t>
                      </a:r>
                      <a:r>
                        <a:rPr lang="en-US" altLang="ko-KR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-based V2I/N/P</a:t>
                      </a:r>
                    </a:p>
                    <a:p>
                      <a:pPr latinLnBrk="1">
                        <a:buFont typeface="Arial" pitchFamily="34" charset="0"/>
                        <a:buChar char="•"/>
                      </a:pPr>
                      <a:r>
                        <a:rPr lang="en-US" altLang="ko-KR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Initial discussion on the feasibility and enabling techniques for them</a:t>
                      </a:r>
                      <a:endParaRPr lang="ko-KR" altLang="en-US" dirty="0"/>
                    </a:p>
                  </a:txBody>
                  <a:tcPr/>
                </a:tc>
              </a:tr>
              <a:tr h="688843">
                <a:tc rowSpan="2"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Q2/2016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RAN1#84bis (2 TU)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Char char="•"/>
                      </a:pPr>
                      <a:r>
                        <a:rPr lang="en-US" altLang="ko-KR" dirty="0" smtClean="0"/>
                        <a:t>Evaluate and discuss technical options </a:t>
                      </a:r>
                      <a:r>
                        <a:rPr lang="en-US" altLang="ko-KR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for </a:t>
                      </a:r>
                      <a:r>
                        <a:rPr lang="en-US" altLang="ko-KR" sz="18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Uu</a:t>
                      </a:r>
                      <a:r>
                        <a:rPr lang="en-US" altLang="ko-KR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-based V2V and PC5/</a:t>
                      </a:r>
                      <a:r>
                        <a:rPr lang="en-US" altLang="ko-KR" sz="18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Uu</a:t>
                      </a:r>
                      <a:r>
                        <a:rPr lang="en-US" altLang="ko-KR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-based V2I/N/P</a:t>
                      </a:r>
                      <a:endParaRPr lang="ko-KR" altLang="en-US" dirty="0"/>
                    </a:p>
                  </a:txBody>
                  <a:tcPr/>
                </a:tc>
              </a:tr>
              <a:tr h="688843">
                <a:tc v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 smtClean="0"/>
                        <a:t>RAN1#85 (2 TU)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>
                        <a:buFont typeface="Arial" pitchFamily="34" charset="0"/>
                        <a:buChar char="•"/>
                      </a:pPr>
                      <a:r>
                        <a:rPr lang="en-US" altLang="ko-KR" dirty="0" smtClean="0"/>
                        <a:t>List the findings and identified technical options for </a:t>
                      </a:r>
                      <a:r>
                        <a:rPr lang="en-US" altLang="ko-KR" sz="18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Uu</a:t>
                      </a:r>
                      <a:r>
                        <a:rPr lang="en-US" altLang="ko-KR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-based V2V and PC5/</a:t>
                      </a:r>
                      <a:r>
                        <a:rPr lang="en-US" altLang="ko-KR" sz="180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Uu</a:t>
                      </a:r>
                      <a:r>
                        <a:rPr lang="en-US" altLang="ko-KR" sz="18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-based V2I/N/P</a:t>
                      </a:r>
                      <a:endParaRPr lang="en-US" altLang="ko-KR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latinLnBrk="1">
                        <a:buFont typeface="Arial" pitchFamily="34" charset="0"/>
                        <a:buChar char="•"/>
                      </a:pPr>
                      <a:r>
                        <a:rPr lang="en-US" altLang="ko-KR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Complete the study</a:t>
                      </a:r>
                      <a:endParaRPr lang="ko-KR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152</Words>
  <Application>Microsoft Office PowerPoint</Application>
  <PresentationFormat>화면 슬라이드 쇼(4:3)</PresentationFormat>
  <Paragraphs>26</Paragraphs>
  <Slides>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Proposed work plan for LTE-based V2X study item</vt:lpstr>
      <vt:lpstr>슬라이드 2</vt:lpstr>
    </vt:vector>
  </TitlesOfParts>
  <Company>R&amp;D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Time plan for the new SI proposal on LTE-based V2X</dc:title>
  <dc:creator>Microsoft Corporation</dc:creator>
  <cp:lastModifiedBy>Hanbyul Seo v2</cp:lastModifiedBy>
  <cp:revision>14</cp:revision>
  <dcterms:created xsi:type="dcterms:W3CDTF">2006-10-05T04:04:58Z</dcterms:created>
  <dcterms:modified xsi:type="dcterms:W3CDTF">2015-08-13T06:25:19Z</dcterms:modified>
</cp:coreProperties>
</file>