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9" r:id="rId3"/>
    <p:sldId id="270" r:id="rId4"/>
    <p:sldId id="265" r:id="rId5"/>
    <p:sldId id="267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501" autoAdjust="0"/>
  </p:normalViewPr>
  <p:slideViewPr>
    <p:cSldViewPr>
      <p:cViewPr varScale="1">
        <p:scale>
          <a:sx n="92" d="100"/>
          <a:sy n="92" d="100"/>
        </p:scale>
        <p:origin x="134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Initial CCA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Intel, Samsung, Broadcom, Qualcomm, Alcatel-Lucent, Alcatel-Lucent Shanghai Bell, Sharp, Ericsson, LG </a:t>
            </a:r>
            <a:r>
              <a:rPr lang="en-US" altLang="zh-CN" dirty="0" smtClean="0"/>
              <a:t>Electronics, Huawei, Cisco, </a:t>
            </a:r>
            <a:r>
              <a:rPr lang="en-US" altLang="zh-CN" dirty="0" err="1" smtClean="0"/>
              <a:t>CableLabs</a:t>
            </a:r>
            <a:r>
              <a:rPr lang="en-US" altLang="zh-CN" dirty="0" smtClean="0"/>
              <a:t>, CATT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380312" y="548680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R1-153664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509246"/>
            <a:ext cx="35108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TSG-RAN WG1 Meeting #81</a:t>
            </a:r>
          </a:p>
          <a:p>
            <a:r>
              <a:rPr lang="en-US" dirty="0" smtClean="0"/>
              <a:t>Fukuoka, Japan, 25</a:t>
            </a:r>
            <a:r>
              <a:rPr lang="en-US" baseline="30000" dirty="0" smtClean="0"/>
              <a:t>th</a:t>
            </a:r>
            <a:r>
              <a:rPr lang="en-US" dirty="0" smtClean="0"/>
              <a:t>-29</a:t>
            </a:r>
            <a:r>
              <a:rPr lang="en-US" baseline="30000" dirty="0" smtClean="0"/>
              <a:t>th</a:t>
            </a:r>
            <a:r>
              <a:rPr lang="en-US" dirty="0" smtClean="0"/>
              <a:t> May 2015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1484784"/>
            <a:ext cx="2396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Document for: Decision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24744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AI 6.2.4.3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149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36504"/>
          </a:xfrm>
        </p:spPr>
        <p:txBody>
          <a:bodyPr>
            <a:noAutofit/>
          </a:bodyPr>
          <a:lstStyle/>
          <a:p>
            <a:r>
              <a:rPr lang="en-US" sz="2800" dirty="0" smtClean="0"/>
              <a:t>In the DL baseline channel access scheme, c</a:t>
            </a:r>
            <a:r>
              <a:rPr lang="en-US" altLang="ja-JP" sz="2800" dirty="0" smtClean="0"/>
              <a:t>onditions </a:t>
            </a:r>
            <a:r>
              <a:rPr lang="en-US" altLang="ja-JP" sz="2800" dirty="0"/>
              <a:t>under which initial CCA is </a:t>
            </a:r>
            <a:r>
              <a:rPr lang="en-US" altLang="ja-JP" sz="2800" dirty="0" smtClean="0"/>
              <a:t>performed are FFS.</a:t>
            </a:r>
          </a:p>
        </p:txBody>
      </p:sp>
      <p:sp>
        <p:nvSpPr>
          <p:cNvPr id="5" name="Title 1"/>
          <p:cNvSpPr>
            <a:spLocks noGrp="1"/>
          </p:cNvSpPr>
          <p:nvPr/>
        </p:nvSpPr>
        <p:spPr>
          <a:xfrm>
            <a:off x="457200" y="490662"/>
            <a:ext cx="8229600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89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/>
        </p:nvSpPr>
        <p:spPr>
          <a:xfrm>
            <a:off x="457200" y="13451"/>
            <a:ext cx="82296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Current Flow Chart in The TR</a:t>
            </a:r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0959482"/>
              </p:ext>
            </p:extLst>
          </p:nvPr>
        </p:nvGraphicFramePr>
        <p:xfrm>
          <a:off x="971600" y="332656"/>
          <a:ext cx="7128792" cy="64827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Visio" r:id="rId3" imgW="6990244" imgH="6336590" progId="Visio.Drawing.11">
                  <p:embed/>
                </p:oleObj>
              </mc:Choice>
              <mc:Fallback>
                <p:oleObj name="Visio" r:id="rId3" imgW="6990244" imgH="633659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332656"/>
                        <a:ext cx="7128792" cy="648271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1230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</p:spPr>
        <p:txBody>
          <a:bodyPr>
            <a:noAutofit/>
          </a:bodyPr>
          <a:lstStyle/>
          <a:p>
            <a:r>
              <a:rPr lang="en-US" sz="2400" dirty="0" smtClean="0"/>
              <a:t>Conditions under which initial CCA is performed:</a:t>
            </a:r>
          </a:p>
          <a:p>
            <a:pPr lvl="1"/>
            <a:r>
              <a:rPr lang="en-US" sz="2400" dirty="0" smtClean="0"/>
              <a:t>In addition to the condition agreed in R1-152413, initial CCA is performed to transmit a DL transmission burst when the </a:t>
            </a:r>
            <a:r>
              <a:rPr lang="en-US" sz="2400" dirty="0" err="1" smtClean="0"/>
              <a:t>eNB</a:t>
            </a:r>
            <a:r>
              <a:rPr lang="en-US" sz="2400" dirty="0" smtClean="0"/>
              <a:t> has not transmitted any signal/channel although the random </a:t>
            </a:r>
            <a:r>
              <a:rPr lang="en-US" sz="2400" dirty="0" err="1" smtClean="0"/>
              <a:t>backoff</a:t>
            </a:r>
            <a:r>
              <a:rPr lang="en-US" sz="2400" dirty="0" smtClean="0"/>
              <a:t> counter reached zero in the </a:t>
            </a:r>
            <a:r>
              <a:rPr lang="en-US" sz="2400" dirty="0" err="1" smtClean="0"/>
              <a:t>backoff</a:t>
            </a:r>
            <a:r>
              <a:rPr lang="en-US" sz="2400" dirty="0" smtClean="0"/>
              <a:t> procedure.</a:t>
            </a:r>
          </a:p>
          <a:p>
            <a:r>
              <a:rPr lang="en-US" sz="2400" dirty="0" smtClean="0"/>
              <a:t>Update </a:t>
            </a:r>
            <a:r>
              <a:rPr lang="en-US" sz="2400" dirty="0"/>
              <a:t>the TR with the flow chart on the next slide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5" name="Title 1"/>
          <p:cNvSpPr>
            <a:spLocks noGrp="1"/>
          </p:cNvSpPr>
          <p:nvPr/>
        </p:nvSpPr>
        <p:spPr>
          <a:xfrm>
            <a:off x="457200" y="490662"/>
            <a:ext cx="8229600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Proposals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59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6636692"/>
              </p:ext>
            </p:extLst>
          </p:nvPr>
        </p:nvGraphicFramePr>
        <p:xfrm>
          <a:off x="657437" y="26881"/>
          <a:ext cx="7843830" cy="6799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Visio" r:id="rId3" imgW="6774917" imgH="5873171" progId="Visio.Drawing.11">
                  <p:embed/>
                </p:oleObj>
              </mc:Choice>
              <mc:Fallback>
                <p:oleObj name="Visio" r:id="rId3" imgW="6774917" imgH="5873171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7437" y="26881"/>
                        <a:ext cx="7843830" cy="6799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7071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3939</TotalTime>
  <Words>137</Words>
  <Application>Microsoft Office PowerPoint</Application>
  <PresentationFormat>On-screen Show (4:3)</PresentationFormat>
  <Paragraphs>14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ＭＳ Ｐゴシック</vt:lpstr>
      <vt:lpstr>宋体</vt:lpstr>
      <vt:lpstr>Arial</vt:lpstr>
      <vt:lpstr>Calibri</vt:lpstr>
      <vt:lpstr>Office 主题</vt:lpstr>
      <vt:lpstr>Visio</vt:lpstr>
      <vt:lpstr>Microsoft Visio Drawing</vt:lpstr>
      <vt:lpstr>WF on Initial CCA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Buffer Occupancy range for different traffic load for LAA evaluation</dc:title>
  <dc:creator>eddy.kwon@intel.com</dc:creator>
  <cp:lastModifiedBy>Kwon, Eddy</cp:lastModifiedBy>
  <cp:revision>230</cp:revision>
  <dcterms:created xsi:type="dcterms:W3CDTF">2015-02-09T15:32:33Z</dcterms:created>
  <dcterms:modified xsi:type="dcterms:W3CDTF">2015-05-29T03:20:32Z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(3)tGv5X7kLl6dRC3NJcpdt5znncRwWh9E3DATEAruouIAwlyjjlQ30KwKg1zqnMwuHD5RjFnfS
CQwnRrKHBzB7fQAp++oJL7xfKH7UZl0paeiziSjxBcFACkgQadBavpqpbUQw+lixGG5LKNhu
+UOVdhXMfvaTkw54KtYKCzdtxYrxb+CI78OARkCAgN4C9ySZbDxLOm6xTzdBscrZFLXNvpZC
hG+unnOO3HNkTQiKK9</vt:lpwstr>
  </property>
  <property fmtid="{D5CDD505-2E9C-101B-9397-08002B2CF9AE}" pid="3" name="_new_ms_pID_725431">
    <vt:lpwstr>BVHmeAST0Ggfofo2UhXn7GW9AaQcqZQEVetu8jJgRQTZlufcimCQZY
AgvLUJ3eacRl2dYcEPnQOxa/wGFHXWX+zin9QgebJ1a1cPsoguTWAjIhLlu3yIzhXRyeGsR2
7g0SK+z8iJkIbZmw0ZiEKiOGaJ0e2Zn4qI6iN4wP5EYWWMlCGZHCO635yGKgbk4JsQUQqve4
NnHoDoocSiitSbEf9IXxDsw5aYTjOrjb/8Ty</vt:lpwstr>
  </property>
  <property fmtid="{D5CDD505-2E9C-101B-9397-08002B2CF9AE}" pid="4" name="_new_ms_pID_725432">
    <vt:lpwstr>LSb/2RSZ5HOZ8JqmdaCNYiRFptZRPaQmwz/S
wA39ExW2</vt:lpwstr>
  </property>
  <property fmtid="{D5CDD505-2E9C-101B-9397-08002B2CF9AE}" pid="5" name="sflag">
    <vt:lpwstr>1432532975</vt:lpwstr>
  </property>
</Properties>
</file>