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07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36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076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400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28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884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730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49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954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245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3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285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9FE39-D4B4-43E2-A375-C1E064890E4B}" type="datetimeFigureOut">
              <a:rPr lang="en-US" smtClean="0"/>
              <a:t>5/27/2015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4A8BE-8C31-44DE-8A9C-870DC02BA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698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flexible framework for non-precoded CSI-RS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err="1" smtClean="0"/>
              <a:t>Kathrein-Werke</a:t>
            </a:r>
            <a:r>
              <a:rPr lang="en-US" dirty="0" smtClean="0"/>
              <a:t> KG, AT&amp;T, Deutsche </a:t>
            </a:r>
            <a:r>
              <a:rPr lang="en-US" dirty="0" smtClean="0"/>
              <a:t>Telekom</a:t>
            </a:r>
            <a:r>
              <a:rPr lang="en-US" smtClean="0"/>
              <a:t>, Sprint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26458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81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R1-153587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Fukuoka, Japan, 25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– 29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May 2015</a:t>
            </a:r>
          </a:p>
        </p:txBody>
      </p:sp>
    </p:spTree>
    <p:extLst>
      <p:ext uri="{BB962C8B-B14F-4D97-AF65-F5344CB8AC3E}">
        <p14:creationId xmlns:p14="http://schemas.microsoft.com/office/powerpoint/2010/main" val="3565177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A9D4"/>
                </a:solidFill>
              </a:rPr>
              <a:t>Capture in the TR 36.897, Section 6.2.1.2:</a:t>
            </a:r>
          </a:p>
          <a:p>
            <a:pPr lvl="1"/>
            <a:r>
              <a:rPr lang="en-US" i="1" dirty="0"/>
              <a:t>An FD-MIMO CSI feedback framework that includes support for the cases when the number of non-precoded CSI-RS ports is not constrained to a power of two is beneficial for FD-MIMO. The benefits comes in terms of antenna design flexibility and to easier </a:t>
            </a:r>
            <a:r>
              <a:rPr lang="en-US" i="1" dirty="0" smtClean="0"/>
              <a:t>fulfill </a:t>
            </a:r>
            <a:r>
              <a:rPr lang="en-US" i="1" dirty="0"/>
              <a:t>antenna specific requirements such as gain, beamwidth etc. </a:t>
            </a:r>
            <a:endParaRPr lang="en-US" i="1" dirty="0" smtClean="0"/>
          </a:p>
          <a:p>
            <a:pPr lvl="2"/>
            <a:r>
              <a:rPr lang="en-US" i="1" dirty="0" smtClean="0"/>
              <a:t>An </a:t>
            </a:r>
            <a:r>
              <a:rPr lang="en-US" i="1" dirty="0"/>
              <a:t>example configuration such framework should support is an array with 5 vertical antenna ports and 3 horizontal antenna ports.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blipFill>
                  <a:blip r:embed="rId2"/>
                  <a:stretch>
                    <a:fillRect/>
                  </a:stretch>
                </a:blipFill>
              </a:rPr>
              <a:t>Way forward</a:t>
            </a:r>
            <a:endParaRPr lang="en-US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8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111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flexible framework for non-precoded CSI-RS</vt:lpstr>
      <vt:lpstr>Way forward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flexible codebook for non-precoded CSI-RS</dc:title>
  <dc:creator>Ericsson</dc:creator>
  <cp:lastModifiedBy>Ericsson</cp:lastModifiedBy>
  <cp:revision>10</cp:revision>
  <dcterms:created xsi:type="dcterms:W3CDTF">2015-05-20T15:17:17Z</dcterms:created>
  <dcterms:modified xsi:type="dcterms:W3CDTF">2015-05-27T06:43:53Z</dcterms:modified>
</cp:coreProperties>
</file>