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5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4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4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9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8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9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6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number of HARQ processes for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4077072"/>
            <a:ext cx="7488832" cy="199107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Ericsson, Alcatel-Lucent, Alcatel-Lucent Shanghai Bell, Intel, MediaTek, </a:t>
            </a:r>
            <a:r>
              <a:rPr lang="en-US" sz="2400" dirty="0" smtClean="0">
                <a:solidFill>
                  <a:schemeClr val="tx1"/>
                </a:solidFill>
              </a:rPr>
              <a:t>Samsung, Sierra </a:t>
            </a:r>
            <a:r>
              <a:rPr lang="en-US" sz="2400" dirty="0" smtClean="0">
                <a:solidFill>
                  <a:schemeClr val="tx1"/>
                </a:solidFill>
              </a:rPr>
              <a:t>Wireless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793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#81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Fukuoka, Japan</a:t>
            </a:r>
            <a:r>
              <a:rPr lang="nn-NO" altLang="ja-JP" sz="2400" dirty="0">
                <a:latin typeface="Calibri" pitchFamily="34" charset="0"/>
                <a:ea typeface="ＭＳ Ｐゴシック" pitchFamily="34" charset="-128"/>
              </a:rPr>
              <a:t>, 25th - 29th May,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6.2.1.1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R1-153585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8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sz="2000" dirty="0" smtClean="0"/>
              <a:t>For UEs operating CE (i.e. with PDSCH/PUSCH repetition),</a:t>
            </a:r>
          </a:p>
          <a:p>
            <a:pPr lvl="1" hangingPunct="0"/>
            <a:r>
              <a:rPr lang="en-US" sz="2000" dirty="0" smtClean="0"/>
              <a:t>The </a:t>
            </a:r>
            <a:r>
              <a:rPr lang="en-US" sz="2000" dirty="0"/>
              <a:t>maximum number of </a:t>
            </a:r>
            <a:r>
              <a:rPr lang="en-US" sz="2000" dirty="0" smtClean="0"/>
              <a:t>PDSCH HARQ processes for unicast is 1 (in HD-FDD, FD-FDD and TDD)</a:t>
            </a:r>
          </a:p>
          <a:p>
            <a:pPr lvl="1" hangingPunct="0"/>
            <a:r>
              <a:rPr lang="en-US" sz="2000" dirty="0" smtClean="0"/>
              <a:t>The </a:t>
            </a:r>
            <a:r>
              <a:rPr lang="en-US" sz="2000" dirty="0"/>
              <a:t>maximum number of </a:t>
            </a:r>
            <a:r>
              <a:rPr lang="en-US" sz="2000" dirty="0" smtClean="0"/>
              <a:t>PUSCH HARQ </a:t>
            </a:r>
            <a:r>
              <a:rPr lang="en-US" sz="2000" dirty="0"/>
              <a:t>processes </a:t>
            </a:r>
            <a:r>
              <a:rPr lang="en-US" sz="2000" dirty="0" smtClean="0"/>
              <a:t>for unicast is </a:t>
            </a:r>
            <a:r>
              <a:rPr lang="en-US" sz="2000" dirty="0"/>
              <a:t>1 (in HD-FDD, FD-FDD and TDD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05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94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number of HARQ processes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1.4 MHz system bandwidth for MTC</dc:title>
  <dc:creator>Johan Bergman</dc:creator>
  <cp:lastModifiedBy>Ericsson</cp:lastModifiedBy>
  <cp:revision>46</cp:revision>
  <dcterms:created xsi:type="dcterms:W3CDTF">2015-02-10T11:06:46Z</dcterms:created>
  <dcterms:modified xsi:type="dcterms:W3CDTF">2015-05-27T06:03:28Z</dcterms:modified>
</cp:coreProperties>
</file>