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9" d="100"/>
          <a:sy n="69" d="100"/>
        </p:scale>
        <p:origin x="-1710" y="-108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HARQ-ACK feedback for 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</a:t>
            </a:r>
            <a:r>
              <a:rPr lang="en-US" altLang="ja-JP" dirty="0" smtClean="0"/>
              <a:t>Alcatel-Lucent</a:t>
            </a:r>
            <a:r>
              <a:rPr lang="en-US" altLang="ja-JP" dirty="0" smtClean="0"/>
              <a:t>, Alcatel-Lucent Shanghai Bell</a:t>
            </a:r>
            <a:r>
              <a:rPr lang="en-US" altLang="ja-JP" dirty="0" smtClean="0"/>
              <a:t>, KDDI, </a:t>
            </a:r>
            <a:r>
              <a:rPr lang="en-US" dirty="0" err="1" smtClean="0"/>
              <a:t>NTT</a:t>
            </a:r>
            <a:r>
              <a:rPr lang="en-US" dirty="0" err="1" smtClean="0"/>
              <a:t>docomo</a:t>
            </a:r>
            <a:r>
              <a:rPr lang="en-US" dirty="0" smtClean="0"/>
              <a:t>, </a:t>
            </a:r>
            <a:r>
              <a:rPr lang="en-US" altLang="zh-CN" dirty="0" smtClean="0"/>
              <a:t>Intel</a:t>
            </a:r>
            <a:r>
              <a:rPr lang="en-US" altLang="zh-CN" dirty="0" smtClean="0"/>
              <a:t>, Qualcomm</a:t>
            </a:r>
            <a:r>
              <a:rPr lang="en-US" altLang="zh-CN" dirty="0" smtClean="0"/>
              <a:t>, </a:t>
            </a:r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452320" y="18891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 smtClean="0">
                <a:latin typeface="Calibri" pitchFamily="34" charset="0"/>
              </a:rPr>
              <a:t>R1- 153543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6.2.1.4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ACK/NACK feedback for PUSCH transmission of Rel-13 low complexity UEs operating coverage enhancement, </a:t>
            </a:r>
          </a:p>
          <a:p>
            <a:pPr lvl="1"/>
            <a:r>
              <a:rPr lang="en-US" altLang="zh-CN" dirty="0" smtClean="0"/>
              <a:t>a</a:t>
            </a:r>
            <a:r>
              <a:rPr lang="en-US" dirty="0" smtClean="0"/>
              <a:t>t least the mechanism using NDI field of DCI is supported</a:t>
            </a:r>
          </a:p>
          <a:p>
            <a:pPr lvl="1"/>
            <a:r>
              <a:rPr lang="en-US" dirty="0" smtClean="0"/>
              <a:t>This doesn’t preclude other possible options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</TotalTime>
  <Words>77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HARQ-ACK feedback for PUSCH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Yi Wang</cp:lastModifiedBy>
  <cp:revision>254</cp:revision>
  <dcterms:created xsi:type="dcterms:W3CDTF">2014-11-19T18:15:29Z</dcterms:created>
  <dcterms:modified xsi:type="dcterms:W3CDTF">2015-05-26T09:46:19Z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(3)S2Rn6XiNgf69KkcuYvWTYLH5OkdEFrc0/rcr824+wBI+/y0EpRjRWueZqys2XYMYqF+2+7ng
IP8rLYlm8Orx6nP7n4kEn0Y2diLDnFsfz2GKKmyks9W9YWlE0DhHtv3kdElNuiIgJJfYdnp2
Ib2oeIBVlX7iHCzpNR69U+lz6wArKaqS3MjMw42CcnlzvAKSifGyEwEEig6go3dvMimOH48b
XL4pmVOk9um7zcrJ8T</vt:lpwstr>
  </property>
  <property fmtid="{D5CDD505-2E9C-101B-9397-08002B2CF9AE}" pid="3" name="_new_ms_pID_725431">
    <vt:lpwstr>Ai7qcCE4QS1eJUhTLcZQXql/SEcF89IhH2oKpsEKnYVV26KEsHaS/k
mvJbldI1oPqxRNuajidBfuK5qRbMNhzprWtuNDwVu7Dw+FNEc99aFpC8MnMu3MZJJc6HLc/F
8h39VWSUpyta7vC9v+rOg9JdCuaW8Av2vWHlicC7znDK87hGZYEx0U9UXb6+MJqXeSD5C4qz
T3ru9wZtZ4wK84kOs3FVFuDMbiOxhuMQ4zog</vt:lpwstr>
  </property>
  <property fmtid="{D5CDD505-2E9C-101B-9397-08002B2CF9AE}" pid="4" name="_new_ms_pID_725432">
    <vt:lpwstr>qFYvFe7GpVx7V23WF8l02SEuJQrQRX46Q5Iw
3p4lKSvghvptvSGDEBYKKuzQne6ewvX+50mqHUZqZI+CC051TOoNvtEIN5BEJNSfl2/+R0OI
Yx2fplrBYCqbUWreMRpIoOBcll++DakMiSjerftLqZh+lMSM7eZ4aP9sUdoI1XXl</vt:lpwstr>
  </property>
  <property fmtid="{D5CDD505-2E9C-101B-9397-08002B2CF9AE}" pid="5" name="sflag">
    <vt:lpwstr>1432533783</vt:lpwstr>
  </property>
</Properties>
</file>