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59" r:id="rId4"/>
    <p:sldId id="262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6" autoAdjust="0"/>
    <p:restoredTop sz="84255" autoAdjust="0"/>
  </p:normalViewPr>
  <p:slideViewPr>
    <p:cSldViewPr>
      <p:cViewPr varScale="1">
        <p:scale>
          <a:sx n="81" d="100"/>
          <a:sy n="81" d="100"/>
        </p:scale>
        <p:origin x="-150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2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21D406-A24B-46DF-853E-D933B168CAEC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737D34-CB10-4B6B-BCAB-BE2088694FD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737D34-CB10-4B6B-BCAB-BE2088694FD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 latency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737D34-CB10-4B6B-BCAB-BE2088694FD3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737D34-CB10-4B6B-BCAB-BE2088694FD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Way forward on further details of evaluation methodology for MUST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CHTTL, III, ITRI, NTT </a:t>
            </a:r>
            <a:r>
              <a:rPr lang="en-US" dirty="0" err="1" smtClean="0">
                <a:solidFill>
                  <a:schemeClr val="tx1"/>
                </a:solidFill>
              </a:rPr>
              <a:t>DoCoMo</a:t>
            </a:r>
            <a:r>
              <a:rPr lang="en-US" dirty="0" smtClean="0">
                <a:solidFill>
                  <a:schemeClr val="tx1"/>
                </a:solidFill>
              </a:rPr>
              <a:t>, ZTE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8457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#81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Fukuoka, Japan, 25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29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 May 2015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6.2.7.2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R1-153442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Proposals for UE Receiver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781128"/>
          </a:xfrm>
        </p:spPr>
        <p:txBody>
          <a:bodyPr>
            <a:normAutofit fontScale="85000"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In baseline scheme,</a:t>
            </a:r>
          </a:p>
          <a:p>
            <a:pPr marL="742950" lvl="2" indent="-342900">
              <a:buFont typeface="Calibri" pitchFamily="34" charset="0"/>
              <a:buChar char="—"/>
            </a:pPr>
            <a:r>
              <a:rPr lang="en-US" dirty="0" smtClean="0"/>
              <a:t>MMSE-IRC is assumed for inter-cell interference suppression</a:t>
            </a:r>
          </a:p>
          <a:p>
            <a:pPr marL="742950" lvl="2" indent="-342900">
              <a:buFont typeface="Calibri" pitchFamily="34" charset="0"/>
              <a:buChar char="—"/>
            </a:pPr>
            <a:r>
              <a:rPr lang="en-US" dirty="0" smtClean="0"/>
              <a:t>MMSE-IRC is assumed for inter-spatial-layer interference suppression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In MUST scheme,</a:t>
            </a:r>
          </a:p>
          <a:p>
            <a:pPr marL="742950" lvl="2" indent="-342900">
              <a:buFont typeface="Calibri" pitchFamily="34" charset="0"/>
              <a:buChar char="—"/>
            </a:pPr>
            <a:r>
              <a:rPr lang="en-US" dirty="0" smtClean="0"/>
              <a:t>For all users, MMSE-IRC is assumed for inter-cell interference suppression</a:t>
            </a:r>
          </a:p>
          <a:p>
            <a:pPr marL="742950" lvl="2" indent="-342900">
              <a:buFont typeface="Calibri" pitchFamily="34" charset="0"/>
              <a:buChar char="—"/>
            </a:pPr>
            <a:r>
              <a:rPr lang="en-US" dirty="0" smtClean="0"/>
              <a:t>For MUST near-users the following is assumed</a:t>
            </a:r>
          </a:p>
          <a:p>
            <a:pPr marL="1200150" lvl="3" indent="-342900">
              <a:buFont typeface="Arial" pitchFamily="34" charset="0"/>
              <a:buChar char="•"/>
            </a:pPr>
            <a:r>
              <a:rPr lang="en-US" dirty="0" smtClean="0"/>
              <a:t>Either SLIC/R-ML or CWIC for intra-spatial-layer interference cancellation</a:t>
            </a:r>
          </a:p>
          <a:p>
            <a:pPr marL="1200150" lvl="3" indent="-342900">
              <a:buFont typeface="Arial" pitchFamily="34" charset="0"/>
              <a:buChar char="•"/>
            </a:pPr>
            <a:r>
              <a:rPr lang="en-US" dirty="0" smtClean="0"/>
              <a:t>MMSE-IRC for inter-spatial-layer interference suppression</a:t>
            </a:r>
          </a:p>
          <a:p>
            <a:pPr marL="742950" lvl="2" indent="-342900">
              <a:buFont typeface="Calibri" pitchFamily="34" charset="0"/>
              <a:buChar char="—"/>
            </a:pPr>
            <a:r>
              <a:rPr lang="en-US" dirty="0" smtClean="0"/>
              <a:t>For other users, MMSE-IRC is assumed for inter/intra-spatial-layer interference suppression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Each company should describe UE receiver assumptions in details if other UE receiver assumptions are applied in MUST scheme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Proposals for System-level Evaluation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709120"/>
          </a:xfrm>
        </p:spPr>
        <p:txBody>
          <a:bodyPr>
            <a:normAutofit fontScale="92500"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900" dirty="0" smtClean="0"/>
              <a:t>Baseline scheme is defined as follows</a:t>
            </a:r>
          </a:p>
          <a:p>
            <a:pPr lvl="1"/>
            <a:r>
              <a:rPr lang="en-US" sz="2400" dirty="0" smtClean="0"/>
              <a:t>2x2: CRS-based SU-MIMO transmission schemes</a:t>
            </a:r>
          </a:p>
          <a:p>
            <a:pPr lvl="1"/>
            <a:r>
              <a:rPr lang="en-US" sz="2400" dirty="0" smtClean="0"/>
              <a:t>Other antenna configurations: DMRS-based SU/MU-MIMO transmission schemes with dynamic switching</a:t>
            </a:r>
          </a:p>
          <a:p>
            <a:pPr lvl="1"/>
            <a:r>
              <a:rPr lang="en-US" sz="2400" dirty="0" smtClean="0"/>
              <a:t>Release 12 dual codebook is used for 4Tx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900" dirty="0" smtClean="0"/>
              <a:t>Baseline and MUST schemes should be compared under the same packet arrival rate corresponding to the targeted RU for the baseline scheme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For MUST evaluation, system-level performance metrics should include</a:t>
            </a:r>
          </a:p>
          <a:p>
            <a:pPr marL="742950" lvl="2" indent="-342900">
              <a:buFont typeface="Calibri" pitchFamily="34" charset="0"/>
              <a:buChar char="—"/>
            </a:pPr>
            <a:r>
              <a:rPr lang="en-US" dirty="0" smtClean="0"/>
              <a:t>5/50/95%ile and mean user perceived throughput (UPT)</a:t>
            </a:r>
          </a:p>
          <a:p>
            <a:pPr marL="742950" lvl="2" indent="-342900">
              <a:buFont typeface="Calibri" pitchFamily="34" charset="0"/>
              <a:buChar char="—"/>
            </a:pPr>
            <a:r>
              <a:rPr lang="en-US" dirty="0" smtClean="0"/>
              <a:t>Ratio of served cell throughput over offered cell throughput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Proposals for System-level Evaluation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Each company should provide the following information together with system-level results</a:t>
            </a:r>
          </a:p>
          <a:p>
            <a:pPr marL="742950" lvl="2" indent="-342900">
              <a:buFont typeface="Calibri" pitchFamily="34" charset="0"/>
              <a:buChar char="—"/>
            </a:pPr>
            <a:r>
              <a:rPr lang="en-US" dirty="0" smtClean="0"/>
              <a:t>Throughput versus SNR curves using link-level simulation and link-to-system mapping for the validation of link-to-system mapping</a:t>
            </a:r>
          </a:p>
          <a:p>
            <a:pPr marL="742950" lvl="2" indent="-342900">
              <a:buFont typeface="Calibri" pitchFamily="34" charset="0"/>
              <a:buChar char="—"/>
            </a:pPr>
            <a:r>
              <a:rPr lang="en-US" dirty="0" smtClean="0"/>
              <a:t>Detailed method of link-to-system mapping applied in the system-level evaluation</a:t>
            </a:r>
          </a:p>
          <a:p>
            <a:pPr marL="742950" lvl="2" indent="-342900">
              <a:buFont typeface="Calibri" pitchFamily="34" charset="0"/>
              <a:buChar char="—"/>
            </a:pPr>
            <a:r>
              <a:rPr lang="en-US" dirty="0" smtClean="0"/>
              <a:t>Assumptions on CSI feedback and network assisted signaling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for Remaining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For antenna configurations, the following is used for evaluation</a:t>
            </a:r>
          </a:p>
          <a:p>
            <a:pPr marL="742950" lvl="2" indent="-342900">
              <a:buFont typeface="Calibri" pitchFamily="34" charset="0"/>
              <a:buChar char="—"/>
            </a:pPr>
            <a:r>
              <a:rPr lang="en-US" dirty="0" smtClean="0"/>
              <a:t>Mandatory:  2Tx/2Rx, 4Tx/2Rx </a:t>
            </a:r>
          </a:p>
          <a:p>
            <a:pPr marL="742950" lvl="2" indent="-342900">
              <a:buFont typeface="Calibri" pitchFamily="34" charset="0"/>
              <a:buChar char="—"/>
            </a:pPr>
            <a:r>
              <a:rPr lang="en-US" dirty="0" smtClean="0"/>
              <a:t>Optional: 4Tx/4Rx, 8Tx/2Rx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For UE speed, the following are used for evaluation</a:t>
            </a:r>
          </a:p>
          <a:p>
            <a:pPr marL="742950" lvl="2" indent="-342900">
              <a:buFont typeface="Calibri" pitchFamily="34" charset="0"/>
              <a:buChar char="—"/>
            </a:pPr>
            <a:r>
              <a:rPr lang="en-US" dirty="0" smtClean="0"/>
              <a:t>Outdoor UEs: 3, 60 km/hr</a:t>
            </a:r>
          </a:p>
          <a:p>
            <a:pPr marL="1200150" lvl="3" indent="-342900">
              <a:buFont typeface="Arial" pitchFamily="34" charset="0"/>
              <a:buChar char="•"/>
            </a:pPr>
            <a:r>
              <a:rPr lang="en-US" dirty="0" smtClean="0"/>
              <a:t>Imperfection due </a:t>
            </a:r>
            <a:r>
              <a:rPr lang="en-US" dirty="0" smtClean="0"/>
              <a:t>to Doppler </a:t>
            </a:r>
            <a:r>
              <a:rPr lang="en-US" dirty="0" smtClean="0"/>
              <a:t>effect should be considered for high-mobility case</a:t>
            </a:r>
          </a:p>
          <a:p>
            <a:pPr marL="742950" lvl="2" indent="-342900">
              <a:buFont typeface="Calibri" pitchFamily="34" charset="0"/>
              <a:buChar char="—"/>
            </a:pPr>
            <a:r>
              <a:rPr lang="en-US" dirty="0" smtClean="0"/>
              <a:t>Indoor UEs: 3 km/hr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7188</TotalTime>
  <Words>324</Words>
  <Application>Microsoft Office PowerPoint</Application>
  <PresentationFormat>On-screen Show (4:3)</PresentationFormat>
  <Paragraphs>43</Paragraphs>
  <Slides>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on further details of evaluation methodology for MUST</vt:lpstr>
      <vt:lpstr>Proposals for UE Receiver Assumptions</vt:lpstr>
      <vt:lpstr>Proposals for System-level Evaluation</vt:lpstr>
      <vt:lpstr>Proposals for System-level Evaluation</vt:lpstr>
      <vt:lpstr>Proposals for Remaining Details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Pei-Kai Liao</cp:lastModifiedBy>
  <cp:revision>259</cp:revision>
  <dcterms:created xsi:type="dcterms:W3CDTF">2014-08-07T02:43:23Z</dcterms:created>
  <dcterms:modified xsi:type="dcterms:W3CDTF">2015-05-26T04:18:20Z</dcterms:modified>
</cp:coreProperties>
</file>