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Phase 1 evaluation results for co-channel heterogeneous network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LGE, ZTE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80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R1-150792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Athens, Greece, 9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13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February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62880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Agenda 7.2.4.2.1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Most of phase 1 evaluation assumptions for co-channel heterogeneous network were agreed in RAN1#79 and the remaining assumptions were agreed on the email reflector:</a:t>
            </a:r>
          </a:p>
          <a:p>
            <a:pPr lvl="1"/>
            <a:r>
              <a:rPr lang="en-US" altLang="zh-CN" sz="2000" dirty="0" smtClean="0"/>
              <a:t>The down-tilt for Macro cell is assumed as 100 degrees, and the down-tilts for small cell are assumed as 120, 90 degrees for directional antennas and </a:t>
            </a:r>
            <a:r>
              <a:rPr lang="en-US" altLang="zh-CN" sz="2000" dirty="0" err="1" smtClean="0"/>
              <a:t>omni</a:t>
            </a:r>
            <a:r>
              <a:rPr lang="en-US" altLang="zh-CN" sz="2000" dirty="0" smtClean="0"/>
              <a:t>-directional antennas, respectively.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>
                <a:latin typeface="Trebuchet MS" pitchFamily="34" charset="0"/>
              </a:rPr>
              <a:t>Capture the phase 1 evaluation results of co-channel heterogeneous network in the TR [36.987]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>
                <a:latin typeface="Trebuchet MS" pitchFamily="34" charset="0"/>
              </a:rPr>
              <a:t>Note: Evaluation results an be updated till RAN1#80bis</a:t>
            </a:r>
          </a:p>
          <a:p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95936" y="3501008"/>
          <a:ext cx="1105272" cy="1001653"/>
        </p:xfrm>
        <a:graphic>
          <a:graphicData uri="http://schemas.openxmlformats.org/presentationml/2006/ole">
            <p:oleObj spid="_x0000_s1027" name="Worksheet" showAsIcon="1" r:id="rId3" imgW="914400" imgH="828720" progId="Excel.Sheet.8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108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Microsoft Office Excel 97-2003 工作表</vt:lpstr>
      <vt:lpstr>Phase 1 evaluation results for co-channel heterogeneous network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bxj (L)</dc:creator>
  <cp:lastModifiedBy>bWX178403</cp:lastModifiedBy>
  <cp:revision>33</cp:revision>
  <dcterms:created xsi:type="dcterms:W3CDTF">2015-02-09T09:58:49Z</dcterms:created>
  <dcterms:modified xsi:type="dcterms:W3CDTF">2015-02-10T06:56:39Z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1423550034</vt:lpwstr>
  </property>
</Properties>
</file>