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1651" autoAdjust="0"/>
  </p:normalViewPr>
  <p:slideViewPr>
    <p:cSldViewPr>
      <p:cViewPr varScale="1">
        <p:scale>
          <a:sx n="63" d="100"/>
          <a:sy n="63" d="100"/>
        </p:scale>
        <p:origin x="-2010" y="-96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</a:t>
            </a:r>
            <a:r>
              <a:rPr lang="en-US" smtClean="0"/>
              <a:t>on </a:t>
            </a:r>
            <a:r>
              <a:rPr lang="en-US" altLang="zh-CN" smtClean="0"/>
              <a:t>SIBs </a:t>
            </a:r>
            <a:r>
              <a:rPr lang="en-US" altLang="zh-CN" dirty="0" smtClean="0"/>
              <a:t>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</a:t>
            </a:r>
            <a:r>
              <a:rPr lang="en-US" dirty="0" smtClean="0"/>
              <a:t>HiSilicon, ALU, ASB, CATT, Ericsson, Intel, </a:t>
            </a:r>
            <a:r>
              <a:rPr lang="en-US" dirty="0" err="1" smtClean="0"/>
              <a:t>InterDigital</a:t>
            </a:r>
            <a:r>
              <a:rPr lang="en-US" dirty="0" smtClean="0"/>
              <a:t>, </a:t>
            </a:r>
            <a:r>
              <a:rPr lang="en-US" dirty="0" err="1" smtClean="0"/>
              <a:t>MediaTek</a:t>
            </a:r>
            <a:r>
              <a:rPr lang="en-US" dirty="0" smtClean="0"/>
              <a:t>, NEC, NTT DOCOMO, Sony, Sierra Wireless, ZTE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R1-145392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1631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Francisco,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6.3.1.1.2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381328"/>
          </a:xfrm>
        </p:spPr>
        <p:txBody>
          <a:bodyPr>
            <a:normAutofit fontScale="77500" lnSpcReduction="20000"/>
          </a:bodyPr>
          <a:lstStyle/>
          <a:p>
            <a:r>
              <a:rPr lang="en-GB" altLang="zh-CN" dirty="0" smtClean="0"/>
              <a:t>Proposed agreement</a:t>
            </a:r>
            <a:r>
              <a:rPr lang="en-GB" altLang="zh-CN" dirty="0" smtClean="0"/>
              <a:t>: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RAN1 will make observations on the efficiency of different TBS support for </a:t>
            </a:r>
            <a:r>
              <a:rPr lang="en-US" dirty="0" smtClean="0">
                <a:solidFill>
                  <a:srgbClr val="FFC000"/>
                </a:solidFill>
              </a:rPr>
              <a:t>broadcast</a:t>
            </a:r>
            <a:endParaRPr lang="zh-CN" altLang="zh-CN" dirty="0" smtClean="0">
              <a:solidFill>
                <a:srgbClr val="FFC000"/>
              </a:solidFill>
            </a:endParaRPr>
          </a:p>
          <a:p>
            <a:pPr lvl="0"/>
            <a:r>
              <a:rPr lang="en-US" altLang="zh-CN" dirty="0" smtClean="0">
                <a:solidFill>
                  <a:srgbClr val="FF0000"/>
                </a:solidFill>
              </a:rPr>
              <a:t>RAN1 recommends that RAN2 </a:t>
            </a:r>
            <a:r>
              <a:rPr lang="en-US" altLang="zh-CN" dirty="0" smtClean="0">
                <a:solidFill>
                  <a:srgbClr val="FF0000"/>
                </a:solidFill>
              </a:rPr>
              <a:t>consider i</a:t>
            </a:r>
            <a:r>
              <a:rPr lang="en-US" altLang="zh-CN" dirty="0" smtClean="0"/>
              <a:t>ntroduc</a:t>
            </a:r>
            <a:r>
              <a:rPr lang="en-US" altLang="zh-CN" dirty="0" smtClean="0">
                <a:solidFill>
                  <a:srgbClr val="FF0000"/>
                </a:solidFill>
              </a:rPr>
              <a:t>ing</a:t>
            </a:r>
            <a:r>
              <a:rPr lang="en-US" altLang="zh-CN" dirty="0" smtClean="0"/>
              <a:t> </a:t>
            </a:r>
            <a:r>
              <a:rPr lang="en-US" altLang="zh-CN" dirty="0" smtClean="0"/>
              <a:t>new SIB(s) for Rel-13 low complexity UEs in normal and enhanced coverage. </a:t>
            </a:r>
            <a:endParaRPr lang="zh-CN" altLang="zh-CN" dirty="0" smtClean="0"/>
          </a:p>
          <a:p>
            <a:pPr lvl="1"/>
            <a:r>
              <a:rPr lang="en-US" altLang="zh-CN" strike="sngStrike" dirty="0" smtClean="0">
                <a:solidFill>
                  <a:srgbClr val="FF0000"/>
                </a:solidFill>
              </a:rPr>
              <a:t>Rel-13 low complexity UEs do not need to read legacy SIBs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A Rel-13 low complexity UE will not be able to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Receive SI-messages in more than 6 contiguous PRBs 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Receive PDCCH which schedules transmissions of legacy </a:t>
            </a:r>
            <a:r>
              <a:rPr lang="en-US" altLang="zh-CN" dirty="0" smtClean="0">
                <a:solidFill>
                  <a:srgbClr val="FF0000"/>
                </a:solidFill>
              </a:rPr>
              <a:t>SIBs </a:t>
            </a:r>
            <a:r>
              <a:rPr lang="en-US" altLang="zh-CN" dirty="0" smtClean="0">
                <a:solidFill>
                  <a:srgbClr val="FFC000"/>
                </a:solidFill>
              </a:rPr>
              <a:t>in system BW greater than 1.4 MHz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Maximum TBS, </a:t>
            </a:r>
            <a:r>
              <a:rPr lang="en-US" altLang="zh-CN" dirty="0" smtClean="0"/>
              <a:t>SIB </a:t>
            </a:r>
            <a:r>
              <a:rPr lang="en-US" altLang="zh-CN" strike="sngStrike" dirty="0" smtClean="0">
                <a:solidFill>
                  <a:srgbClr val="FF0000"/>
                </a:solidFill>
              </a:rPr>
              <a:t>Exact </a:t>
            </a:r>
            <a:r>
              <a:rPr lang="en-US" altLang="zh-CN" dirty="0" smtClean="0"/>
              <a:t>size(s) and </a:t>
            </a:r>
            <a:r>
              <a:rPr lang="en-US" altLang="zh-CN" dirty="0" smtClean="0">
                <a:solidFill>
                  <a:srgbClr val="FF0000"/>
                </a:solidFill>
              </a:rPr>
              <a:t>time-domain aspects including e.g. SI-windows and SIB </a:t>
            </a:r>
            <a:r>
              <a:rPr lang="en-US" altLang="zh-CN" dirty="0" smtClean="0"/>
              <a:t>update rate(s) can be decided jointly with RAN2</a:t>
            </a:r>
          </a:p>
          <a:p>
            <a:pPr lvl="1"/>
            <a:r>
              <a:rPr lang="en-US" altLang="zh-CN" dirty="0" smtClean="0"/>
              <a:t>This does not preclude the possibility of using a subset of the new SIB(s) for normal coverage or enhanced coverage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whether UEs of other category in enhanced coverage can use this SIB(s)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Send the above recommendation and the WA from RAN1#78bis on TBS in an LS to RAN2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210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SIBs for MTC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67</cp:revision>
  <dcterms:created xsi:type="dcterms:W3CDTF">2014-11-19T18:15:29Z</dcterms:created>
  <dcterms:modified xsi:type="dcterms:W3CDTF">2014-11-20T03:25:20Z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1416429878</vt:lpwstr>
  </property>
</Properties>
</file>