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coverage enhancement targets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07096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Ericsson, Alcatel-Lucent, Alcatel-Lucent Shanghai Bell</a:t>
            </a:r>
            <a:r>
              <a:rPr lang="en-US" dirty="0" smtClean="0"/>
              <a:t>, AT&amp;T, </a:t>
            </a:r>
            <a:r>
              <a:rPr lang="en-US" dirty="0" smtClean="0"/>
              <a:t>DTAG, Intel, </a:t>
            </a:r>
            <a:r>
              <a:rPr lang="en-US" dirty="0"/>
              <a:t>InterDigital, </a:t>
            </a:r>
            <a:r>
              <a:rPr lang="en-US" dirty="0" smtClean="0"/>
              <a:t>KDDI, KT, LG Electronics, Nokia </a:t>
            </a:r>
            <a:r>
              <a:rPr lang="en-US" dirty="0"/>
              <a:t>Networks, Nokia Corporation, Panasonic</a:t>
            </a:r>
            <a:r>
              <a:rPr lang="en-US" dirty="0" smtClean="0"/>
              <a:t>, Qualcomm</a:t>
            </a:r>
            <a:r>
              <a:rPr lang="en-US" dirty="0"/>
              <a:t>, Sierra Wireless, </a:t>
            </a:r>
            <a:r>
              <a:rPr lang="en-US" dirty="0" smtClean="0"/>
              <a:t>Sony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 sz="2400" dirty="0" smtClean="0">
                <a:latin typeface="Calibri" pitchFamily="34" charset="0"/>
              </a:rPr>
              <a:t>R1-145384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9824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San Francisco,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November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6.3.1.1.1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The coverage enhancement targets for non Rel-13 low complexity UE are:</a:t>
            </a:r>
            <a:endParaRPr lang="en-US" sz="2000" dirty="0"/>
          </a:p>
          <a:p>
            <a:pPr lvl="1"/>
            <a:r>
              <a:rPr lang="en-US" sz="1800" dirty="0" smtClean="0"/>
              <a:t>For </a:t>
            </a:r>
            <a:r>
              <a:rPr lang="en-US" sz="1800" dirty="0"/>
              <a:t>FDD, the target MCL is 155.7 </a:t>
            </a:r>
            <a:r>
              <a:rPr lang="en-US" sz="1800" dirty="0" smtClean="0"/>
              <a:t>dB.</a:t>
            </a:r>
            <a:endParaRPr lang="en-US" sz="1800" dirty="0"/>
          </a:p>
          <a:p>
            <a:pPr lvl="1"/>
            <a:r>
              <a:rPr lang="en-US" sz="1800" dirty="0"/>
              <a:t>For TDD, the target MCL is 155.7 dB [for UL-DL configuration 1</a:t>
            </a:r>
            <a:r>
              <a:rPr lang="en-US" sz="1800" dirty="0" smtClean="0"/>
              <a:t>].</a:t>
            </a:r>
            <a:endParaRPr lang="en-US" sz="1800" dirty="0"/>
          </a:p>
          <a:p>
            <a:r>
              <a:rPr lang="en-US" sz="2000" dirty="0" smtClean="0"/>
              <a:t>RAN1 </a:t>
            </a:r>
            <a:r>
              <a:rPr lang="en-US" sz="2000" dirty="0"/>
              <a:t>has discussed the coverage enhancement targets for Rel-13 low complexity </a:t>
            </a:r>
            <a:r>
              <a:rPr lang="en-US" sz="2000" dirty="0" smtClean="0"/>
              <a:t>UEs and agreed to target the same MCL as for other UEs.</a:t>
            </a:r>
          </a:p>
          <a:p>
            <a:pPr lvl="1"/>
            <a:r>
              <a:rPr lang="en-US" sz="1800" dirty="0" smtClean="0"/>
              <a:t>This means that some channel(s) may need to be enhanced more than 15 dB.</a:t>
            </a:r>
          </a:p>
          <a:p>
            <a:pPr lvl="1"/>
            <a:r>
              <a:rPr lang="en-US" sz="1800" dirty="0" smtClean="0"/>
              <a:t>The target is set under the assumption that this doesn’t require significant additional work compared to targeting only up to 15 dB.</a:t>
            </a:r>
            <a:endParaRPr lang="en-US" sz="2000" dirty="0"/>
          </a:p>
          <a:p>
            <a:r>
              <a:rPr lang="en-US" sz="2000" dirty="0" smtClean="0"/>
              <a:t>The </a:t>
            </a:r>
            <a:r>
              <a:rPr lang="en-US" sz="2000" dirty="0"/>
              <a:t>above targets are assuming that </a:t>
            </a:r>
            <a:r>
              <a:rPr lang="en-US" sz="2000" dirty="0" smtClean="0"/>
              <a:t>the maximum UE transmission power P </a:t>
            </a:r>
            <a:r>
              <a:rPr lang="en-US" sz="2000" dirty="0"/>
              <a:t>[dBm] of the new UE power class is </a:t>
            </a:r>
            <a:r>
              <a:rPr lang="en-US" sz="2000" dirty="0" smtClean="0"/>
              <a:t>≥20 </a:t>
            </a:r>
            <a:r>
              <a:rPr lang="en-US" sz="2000" dirty="0"/>
              <a:t>dBm.</a:t>
            </a:r>
          </a:p>
          <a:p>
            <a:pPr lvl="1"/>
            <a:r>
              <a:rPr lang="en-US" sz="1800" dirty="0" smtClean="0"/>
              <a:t>If RAN4 agrees that P &lt; </a:t>
            </a:r>
            <a:r>
              <a:rPr lang="en-US" sz="1800" dirty="0"/>
              <a:t>20 dBm, the target uplink MCL for the new UE power class is reduced correspondingly to 155.7 - (20 - P) dB.</a:t>
            </a:r>
          </a:p>
          <a:p>
            <a:r>
              <a:rPr lang="en-US" sz="2000" dirty="0" smtClean="0"/>
              <a:t>When </a:t>
            </a:r>
            <a:r>
              <a:rPr lang="en-US" sz="2000" dirty="0"/>
              <a:t>applicable, the MCL targets are valid under the assumptions in TR 36.888 </a:t>
            </a:r>
            <a:r>
              <a:rPr lang="en-US" sz="2000" dirty="0" err="1"/>
              <a:t>subclauses</a:t>
            </a:r>
            <a:r>
              <a:rPr lang="en-US" sz="2000" dirty="0"/>
              <a:t> 5.2 and </a:t>
            </a:r>
            <a:r>
              <a:rPr lang="en-US" sz="2000" dirty="0" smtClean="0"/>
              <a:t>5.2.1.2</a:t>
            </a:r>
          </a:p>
          <a:p>
            <a:pPr lvl="1"/>
            <a:r>
              <a:rPr lang="en-US" sz="1800" dirty="0"/>
              <a:t>The reference system has 10 MHz system bandwidth and no power </a:t>
            </a:r>
            <a:r>
              <a:rPr lang="en-US" sz="1800" dirty="0" smtClean="0"/>
              <a:t>boosting.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254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coverage enhancement targets for MTC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Johan Bergman</cp:lastModifiedBy>
  <cp:revision>44</cp:revision>
  <dcterms:created xsi:type="dcterms:W3CDTF">2014-10-08T06:45:16Z</dcterms:created>
  <dcterms:modified xsi:type="dcterms:W3CDTF">2014-11-20T03:27:33Z</dcterms:modified>
</cp:coreProperties>
</file>