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9" r:id="rId2"/>
    <p:sldId id="260" r:id="rId3"/>
    <p:sldId id="26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hin Horng Wong" initials="SH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393861-8D10-458B-8C42-4FB23CCD197A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B6E54B-08DA-42DB-AA92-3E781C2849B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1430-EECB-4F91-86AA-CAD50668A166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86B6E-AEA7-44FB-A69A-607205BF0B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1430-EECB-4F91-86AA-CAD50668A166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86B6E-AEA7-44FB-A69A-607205BF0B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1430-EECB-4F91-86AA-CAD50668A166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86B6E-AEA7-44FB-A69A-607205BF0B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1430-EECB-4F91-86AA-CAD50668A166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86B6E-AEA7-44FB-A69A-607205BF0B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1430-EECB-4F91-86AA-CAD50668A166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86B6E-AEA7-44FB-A69A-607205BF0B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1430-EECB-4F91-86AA-CAD50668A166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86B6E-AEA7-44FB-A69A-607205BF0B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1430-EECB-4F91-86AA-CAD50668A166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86B6E-AEA7-44FB-A69A-607205BF0B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1430-EECB-4F91-86AA-CAD50668A166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86B6E-AEA7-44FB-A69A-607205BF0B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1430-EECB-4F91-86AA-CAD50668A166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86B6E-AEA7-44FB-A69A-607205BF0B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1430-EECB-4F91-86AA-CAD50668A166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86B6E-AEA7-44FB-A69A-607205BF0B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1430-EECB-4F91-86AA-CAD50668A166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86B6E-AEA7-44FB-A69A-607205BF0B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D31430-EECB-4F91-86AA-CAD50668A166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986B6E-AEA7-44FB-A69A-607205BF0B9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Proposal for </a:t>
            </a:r>
            <a:r>
              <a:rPr lang="en-US" smtClean="0"/>
              <a:t>RAN4 guidance </a:t>
            </a:r>
            <a:r>
              <a:rPr lang="en-US" dirty="0" smtClean="0"/>
              <a:t>on </a:t>
            </a:r>
            <a:r>
              <a:rPr lang="en-US" smtClean="0"/>
              <a:t>retuning time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Huawei, HiSilicon</a:t>
            </a:r>
            <a:endParaRPr lang="en-US" dirty="0"/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smtClean="0">
                <a:latin typeface="Calibri" pitchFamily="34" charset="0"/>
              </a:rPr>
              <a:t>R1-145366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27606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79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San Francesco, USA, 17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21</a:t>
            </a:r>
            <a:r>
              <a:rPr lang="en-US" altLang="ja-JP" sz="2400" baseline="30000" dirty="0" smtClean="0">
                <a:latin typeface="Calibri" pitchFamily="34" charset="0"/>
              </a:rPr>
              <a:t>st</a:t>
            </a:r>
            <a:r>
              <a:rPr lang="en-US" altLang="ja-JP" sz="2400" dirty="0" smtClean="0">
                <a:latin typeface="Calibri" pitchFamily="34" charset="0"/>
              </a:rPr>
              <a:t> Nov 2014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6.3.1.1.2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5562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000" dirty="0" smtClean="0"/>
              <a:t>WID points</a:t>
            </a:r>
          </a:p>
          <a:p>
            <a:pPr lvl="1"/>
            <a:r>
              <a:rPr lang="en-GB" sz="2000" dirty="0"/>
              <a:t>Reduced UE bandwidth of 1.4 MHz in downlink and uplink.</a:t>
            </a:r>
            <a:endParaRPr lang="en-US" sz="2000" dirty="0"/>
          </a:p>
          <a:p>
            <a:pPr lvl="2"/>
            <a:r>
              <a:rPr lang="en-GB" sz="1600" dirty="0"/>
              <a:t>Bandwidth reduced UEs should be able to operate within any system bandwidth.</a:t>
            </a:r>
            <a:endParaRPr lang="en-US" sz="1600" dirty="0"/>
          </a:p>
          <a:p>
            <a:pPr lvl="2"/>
            <a:r>
              <a:rPr lang="en-GB" sz="1600" dirty="0"/>
              <a:t>Frequency multiplexing of bandwidth reduced UEs and non-MTC UEs should be supported. </a:t>
            </a:r>
            <a:endParaRPr lang="en-US" sz="1600" dirty="0"/>
          </a:p>
          <a:p>
            <a:pPr lvl="2"/>
            <a:r>
              <a:rPr lang="en-GB" sz="1600" dirty="0"/>
              <a:t>The UE only needs to support 1.4 MHz RF bandwidth in downlink and uplink.</a:t>
            </a:r>
            <a:endParaRPr lang="en-US" sz="1600" dirty="0"/>
          </a:p>
          <a:p>
            <a:pPr lvl="2"/>
            <a:r>
              <a:rPr lang="en-GB" sz="1600" dirty="0"/>
              <a:t>The allowed re-tuning time supported by specification (e.g. ~0 ms, 1 ms) should be determined by RAN4.</a:t>
            </a:r>
            <a:endParaRPr lang="en-US" sz="1600" dirty="0"/>
          </a:p>
          <a:p>
            <a:r>
              <a:rPr lang="en-US" sz="2000" dirty="0" smtClean="0"/>
              <a:t>RAN4 is tasked to investigate retuning time in 1Q 2015</a:t>
            </a:r>
          </a:p>
          <a:p>
            <a:pPr lvl="1"/>
            <a:r>
              <a:rPr lang="en-US" sz="2000" dirty="0" smtClean="0"/>
              <a:t>~0ms corresponds to an implementation of bandwidth reduction composed of wideband RF filter and narrowband baseband</a:t>
            </a:r>
          </a:p>
          <a:p>
            <a:pPr lvl="1"/>
            <a:r>
              <a:rPr lang="en-US" sz="2000" dirty="0" smtClean="0"/>
              <a:t>1ms corresponds to an implementation of bandwidth reduction composed of narrowband RF and baseband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RAN4 needs no guidance to begin their investigation into retuning time</a:t>
            </a:r>
          </a:p>
          <a:p>
            <a:r>
              <a:rPr lang="en-US" dirty="0" smtClean="0"/>
              <a:t>If guidance is desired, RAN4 could be provided the following</a:t>
            </a:r>
          </a:p>
          <a:p>
            <a:pPr lvl="1"/>
            <a:r>
              <a:rPr lang="en-US" dirty="0" smtClean="0"/>
              <a:t>Retuning is necessary as retuning is supported between the narrowband for common messages and the narrowband for unicast</a:t>
            </a:r>
          </a:p>
          <a:p>
            <a:pPr lvl="1"/>
            <a:r>
              <a:rPr lang="en-US" dirty="0" smtClean="0"/>
              <a:t>The majority of companies in RAN1 consider an implementation composed of narrowband RF and baseband (and e.g. 1ms retuning time)</a:t>
            </a:r>
          </a:p>
          <a:p>
            <a:pPr lvl="1"/>
            <a:r>
              <a:rPr lang="en-US" dirty="0" smtClean="0"/>
              <a:t>Some companies in RAN1 consider an implementation composed of wideband RF and narrowband baseband (and e.g. ~0ms retuning time)</a:t>
            </a:r>
          </a:p>
          <a:p>
            <a:pPr lvl="1"/>
            <a:r>
              <a:rPr lang="en-US" dirty="0" smtClean="0"/>
              <a:t>In the discussion of retuning time and multiplexing of UE, RAN4 should also discuss DC subcarrier locations and duplex distance issues for FDD</a:t>
            </a:r>
          </a:p>
          <a:p>
            <a:pPr lvl="1">
              <a:buNone/>
            </a:pP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993</TotalTime>
  <Words>260</Words>
  <Application>Microsoft Office PowerPoint</Application>
  <PresentationFormat>On-screen Show (4:3)</PresentationFormat>
  <Paragraphs>23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Proposal for RAN4 guidance on retuning time</vt:lpstr>
      <vt:lpstr>Background</vt:lpstr>
      <vt:lpstr>Observation</vt:lpstr>
    </vt:vector>
  </TitlesOfParts>
  <Company>Nokia Siemens Networks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rratasu1</dc:creator>
  <cp:lastModifiedBy>Matthew Webb</cp:lastModifiedBy>
  <cp:revision>40</cp:revision>
  <dcterms:created xsi:type="dcterms:W3CDTF">2014-11-17T18:19:26Z</dcterms:created>
  <dcterms:modified xsi:type="dcterms:W3CDTF">2014-11-19T17:08:23Z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sflag">
    <vt:lpwstr>1416369898</vt:lpwstr>
  </property>
</Properties>
</file>