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0044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235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1953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4317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4068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034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9518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853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908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431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788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190D9-F9C8-4EE4-B97C-6339046413CB}" type="datetimeFigureOut">
              <a:rPr lang="ko-KR" altLang="en-US" smtClean="0"/>
              <a:t>2014-11-20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1C0EB-F640-41C5-86F8-784AA1FBC0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7402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 smtClean="0">
                <a:latin typeface="Trebuchet MS" pitchFamily="34" charset="0"/>
              </a:rPr>
              <a:t>WF on Capturing Phase 1 Results</a:t>
            </a:r>
            <a:endParaRPr lang="ko-KR" altLang="en-US" sz="3200" dirty="0">
              <a:latin typeface="Trebuchet MS" pitchFamily="34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latin typeface="Trebuchet MS" pitchFamily="34" charset="0"/>
              </a:rPr>
              <a:t>Samsung,…</a:t>
            </a:r>
            <a:endParaRPr lang="ko-KR" altLang="en-US" dirty="0">
              <a:latin typeface="Trebuchet MS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5007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b="1" dirty="0"/>
              <a:t>3GPP TSG RAN WG1 Meeting #79		</a:t>
            </a:r>
            <a:endParaRPr lang="en-GB" altLang="ko-KR" b="1" dirty="0" smtClean="0"/>
          </a:p>
          <a:p>
            <a:r>
              <a:rPr lang="en-US" altLang="ko-KR" b="1" dirty="0" smtClean="0"/>
              <a:t>San </a:t>
            </a:r>
            <a:r>
              <a:rPr lang="en-US" altLang="ko-KR" b="1" dirty="0"/>
              <a:t>Francisco, USA, 17</a:t>
            </a:r>
            <a:r>
              <a:rPr lang="en-US" altLang="ko-KR" b="1" baseline="30000" dirty="0"/>
              <a:t>th</a:t>
            </a:r>
            <a:r>
              <a:rPr lang="en-US" altLang="ko-KR" b="1" dirty="0"/>
              <a:t> – 21</a:t>
            </a:r>
            <a:r>
              <a:rPr lang="en-US" altLang="ko-KR" b="1" baseline="30000" dirty="0"/>
              <a:t>st</a:t>
            </a:r>
            <a:r>
              <a:rPr lang="en-US" altLang="ko-KR" b="1" dirty="0"/>
              <a:t> November </a:t>
            </a:r>
            <a:r>
              <a:rPr lang="en-US" altLang="ko-KR" b="1" dirty="0" smtClean="0"/>
              <a:t>2014</a:t>
            </a:r>
          </a:p>
          <a:p>
            <a:r>
              <a:rPr lang="en-US" altLang="ko-KR" b="1" dirty="0" smtClean="0"/>
              <a:t>Agenda: 6.3.3.2</a:t>
            </a:r>
            <a:endParaRPr lang="ko-KR" altLang="ko-KR" dirty="0"/>
          </a:p>
          <a:p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710594" y="-31160"/>
            <a:ext cx="1362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R1-145361</a:t>
            </a:r>
            <a:endParaRPr lang="ko-KR" altLang="ko-KR" b="1" dirty="0"/>
          </a:p>
          <a:p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62272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ko-KR" sz="3200" dirty="0" smtClean="0">
                <a:latin typeface="Trebuchet MS" pitchFamily="34" charset="0"/>
              </a:rPr>
              <a:t>WF on Phase 1 Results</a:t>
            </a:r>
            <a:endParaRPr lang="ko-KR" altLang="en-US" sz="3200" dirty="0">
              <a:latin typeface="Trebuchet MS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5073427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Trebuchet MS" pitchFamily="34" charset="0"/>
              </a:rPr>
              <a:t>For Phase 1 evaluation, capture the tables in the excel sheet</a:t>
            </a:r>
          </a:p>
          <a:p>
            <a:pPr lvl="1"/>
            <a:r>
              <a:rPr lang="en-US" altLang="ko-KR" sz="2400" dirty="0" smtClean="0">
                <a:latin typeface="Trebuchet MS" pitchFamily="34" charset="0"/>
              </a:rPr>
              <a:t>Company can still update their results before TP is approved</a:t>
            </a:r>
          </a:p>
          <a:p>
            <a:pPr lvl="1"/>
            <a:endParaRPr lang="ko-KR" altLang="en-US" sz="2400" dirty="0">
              <a:latin typeface="Trebuchet MS" pitchFamily="34" charset="0"/>
            </a:endParaRPr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491294"/>
              </p:ext>
            </p:extLst>
          </p:nvPr>
        </p:nvGraphicFramePr>
        <p:xfrm>
          <a:off x="1259632" y="2996952"/>
          <a:ext cx="1152128" cy="972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워크시트" showAsIcon="1" r:id="rId3" imgW="914400" imgH="771480" progId="Excel.Sheet.12">
                  <p:embed/>
                </p:oleObj>
              </mc:Choice>
              <mc:Fallback>
                <p:oleObj name="워크시트" showAsIcon="1" r:id="rId3" imgW="914400" imgH="77148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9632" y="2996952"/>
                        <a:ext cx="1152128" cy="972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066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43</Words>
  <Application>Microsoft Office PowerPoint</Application>
  <PresentationFormat>화면 슬라이드 쇼(4:3)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4" baseType="lpstr">
      <vt:lpstr>Office 테마</vt:lpstr>
      <vt:lpstr>Microsoft Excel 워크시트</vt:lpstr>
      <vt:lpstr>WF on Capturing Phase 1 Results</vt:lpstr>
      <vt:lpstr>WF on Phase 1 Results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Capturing Phase 1 Results in EBF/FD-MIMO SI</dc:title>
  <dc:creator>rentpc</dc:creator>
  <cp:lastModifiedBy>rentpc</cp:lastModifiedBy>
  <cp:revision>20</cp:revision>
  <dcterms:created xsi:type="dcterms:W3CDTF">2014-11-17T17:38:53Z</dcterms:created>
  <dcterms:modified xsi:type="dcterms:W3CDTF">2014-11-19T19:18:00Z</dcterms:modified>
</cp:coreProperties>
</file>