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the number of antenna element rows M and columns N for Phase 2 evaluations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6.3.3.1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Intel, ZTE, AT&amp;T</a:t>
            </a:r>
            <a:endParaRPr 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#79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R1-145357</a:t>
            </a:r>
            <a:endParaRPr lang="en-US" dirty="0"/>
          </a:p>
          <a:p>
            <a:r>
              <a:rPr lang="en-US" b="1" dirty="0" smtClean="0"/>
              <a:t>San Francisco, USA, November 17-21, 2014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Studied array antennas can have tall (M&gt;N), wide (M&lt;N) and square (M=N) apertures</a:t>
            </a:r>
          </a:p>
          <a:p>
            <a:pPr lvl="2"/>
            <a:r>
              <a:rPr lang="en-US" dirty="0" smtClean="0"/>
              <a:t>M is the number of rows of antenna elements</a:t>
            </a:r>
          </a:p>
          <a:p>
            <a:pPr lvl="2"/>
            <a:r>
              <a:rPr lang="en-US" dirty="0" smtClean="0"/>
              <a:t>N is the number of columns of antenna elements </a:t>
            </a:r>
          </a:p>
          <a:p>
            <a:r>
              <a:rPr lang="en-US" dirty="0" smtClean="0"/>
              <a:t>Several companies have observed large gains with the wide apertures compared to tall</a:t>
            </a:r>
          </a:p>
          <a:p>
            <a:pPr lvl="1"/>
            <a:r>
              <a:rPr lang="en-US" dirty="0" smtClean="0"/>
              <a:t>Observations are that N&gt;4 gives significant improvement compared to N=4 in the studies scenarios when area (N*M) is kept constant</a:t>
            </a:r>
          </a:p>
          <a:p>
            <a:r>
              <a:rPr lang="en-US" dirty="0" smtClean="0"/>
              <a:t>The antenna orientation used in practice depends on installation circumstances, expected traffic distribution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 smtClean="0"/>
              <a:t>Installations with wide orientations exists already today despite lack of horizontal beamforming. 	</a:t>
            </a:r>
          </a:p>
          <a:p>
            <a:r>
              <a:rPr lang="en-US" dirty="0" smtClean="0"/>
              <a:t> A study item should not artificially exclude relevant and promising antenna configurations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468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number of rows (M) and columns (N) of antenna elements for Phase 2 evaluations in this SI are</a:t>
            </a:r>
          </a:p>
          <a:p>
            <a:pPr lvl="1"/>
            <a:r>
              <a:rPr lang="en-US" dirty="0" smtClean="0"/>
              <a:t>M,N ={1,2,4,8,16}</a:t>
            </a:r>
          </a:p>
          <a:p>
            <a:pPr lvl="1"/>
            <a:r>
              <a:rPr lang="en-US" dirty="0" smtClean="0"/>
              <a:t>max(M*N) = 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811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</TotalTime>
  <Words>163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the number of antenna element rows M and columns N for Phase 2 evaluations  For: Decision AI: 6.3.3.1</vt:lpstr>
      <vt:lpstr>Background</vt:lpstr>
      <vt:lpstr>Way forward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Mattias Frenne</dc:creator>
  <cp:lastModifiedBy>Mattias Frenne</cp:lastModifiedBy>
  <cp:revision>9</cp:revision>
  <dcterms:created xsi:type="dcterms:W3CDTF">2014-11-14T08:47:07Z</dcterms:created>
  <dcterms:modified xsi:type="dcterms:W3CDTF">2014-11-19T15:58:21Z</dcterms:modified>
</cp:coreProperties>
</file>