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coverage enhancement targets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Ericsson</a:t>
            </a:r>
            <a:r>
              <a:rPr lang="en-US" dirty="0" smtClean="0"/>
              <a:t>, AT&amp;T, InterDigital, MediaTek, NEC, Nokia </a:t>
            </a:r>
            <a:r>
              <a:rPr lang="en-US" dirty="0"/>
              <a:t>Networks, Nokia Corporation</a:t>
            </a:r>
            <a:r>
              <a:rPr lang="en-US" dirty="0" smtClean="0"/>
              <a:t>, Orange, Panasonic, Qualcomm, Sierra Wireless, Sony, Verizon, ZTE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latin typeface="Calibri" pitchFamily="34" charset="0"/>
              </a:rPr>
              <a:t>R1-145348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982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November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For </a:t>
            </a:r>
            <a:r>
              <a:rPr lang="en-US" sz="2000" dirty="0"/>
              <a:t>FDD, the target MCL is 155.7 dB for Rel-13 low complexity UEs as well as other UEs utilizing the coverage enhancements.</a:t>
            </a:r>
          </a:p>
          <a:p>
            <a:r>
              <a:rPr lang="en-US" sz="2000" dirty="0"/>
              <a:t>For TDD, the target MCL is 155.7 dB [for UL-DL configuration 1] for Rel-13 low complexity UEs as well as other UEs utilizing the coverage enhancements.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above targets are assuming that the maximum transmission power P [dBm] of the new UE power class is </a:t>
            </a:r>
            <a:r>
              <a:rPr lang="en-US" sz="2000" dirty="0" smtClean="0"/>
              <a:t>≥20 </a:t>
            </a:r>
            <a:r>
              <a:rPr lang="en-US" sz="2000" dirty="0"/>
              <a:t>dBm.</a:t>
            </a:r>
          </a:p>
          <a:p>
            <a:pPr lvl="1"/>
            <a:r>
              <a:rPr lang="en-US" sz="1800" dirty="0" smtClean="0"/>
              <a:t>If RAN4 agrees that P &lt; </a:t>
            </a:r>
            <a:r>
              <a:rPr lang="en-US" sz="1800" dirty="0"/>
              <a:t>20 dBm, the target uplink MCL for the new UE power class is reduced correspondingly to 155.7 - (20 - P) dB.</a:t>
            </a:r>
          </a:p>
          <a:p>
            <a:r>
              <a:rPr lang="en-US" sz="2000" dirty="0" smtClean="0"/>
              <a:t>When </a:t>
            </a:r>
            <a:r>
              <a:rPr lang="en-US" sz="2000" dirty="0"/>
              <a:t>applicable, the MCL targets are valid under the assumptions in TR 36.888 </a:t>
            </a:r>
            <a:r>
              <a:rPr lang="en-US" sz="2000" dirty="0" err="1"/>
              <a:t>subclauses</a:t>
            </a:r>
            <a:r>
              <a:rPr lang="en-US" sz="2000" dirty="0"/>
              <a:t> 5.2 and </a:t>
            </a:r>
            <a:r>
              <a:rPr lang="en-US" sz="2000" dirty="0" smtClean="0"/>
              <a:t>5.2.1.2</a:t>
            </a:r>
          </a:p>
          <a:p>
            <a:pPr lvl="1"/>
            <a:r>
              <a:rPr lang="en-US" sz="1800" dirty="0"/>
              <a:t>The reference system has 10 MHz system bandwidth and no power </a:t>
            </a:r>
            <a:r>
              <a:rPr lang="en-US" sz="1800" dirty="0" smtClean="0"/>
              <a:t>boosting.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200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coverage enhancement targets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21</cp:revision>
  <dcterms:created xsi:type="dcterms:W3CDTF">2014-10-08T06:45:16Z</dcterms:created>
  <dcterms:modified xsi:type="dcterms:W3CDTF">2014-11-19T17:47:27Z</dcterms:modified>
</cp:coreProperties>
</file>