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74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640" autoAdjust="0"/>
  </p:normalViewPr>
  <p:slideViewPr>
    <p:cSldViewPr showGuides="1">
      <p:cViewPr varScale="1">
        <p:scale>
          <a:sx n="91" d="100"/>
          <a:sy n="91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39A43-2852-4CC9-9800-A34CF709E2A4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65E860-FDC2-4903-9DD5-1D4BB3A39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159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BFCD-C5B7-4ADF-A3C6-29E57E056707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225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7731-F59B-4CE3-9137-171202ED38A0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0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218A8-8F0B-4036-82FA-CD2F9EEB2695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948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F7752-CD67-4C6E-9F80-F00D1D3D6A59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9547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0BC20-F8F3-446C-A3A5-52405D359465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8818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26685-013E-4E88-B5C0-C835D5D7D70C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026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FE490-642F-48AB-A45F-702D55A79CD6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526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7C5FA-6457-46A3-915D-A7A9E098FA9C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334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E730-649A-4413-9187-0FA43B0F8831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128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39802-3D53-461E-B96A-6BDFF3BD9A11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8529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C65A-71AA-46B9-AB6D-DC41C253A324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9015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B2BEF-F47B-4679-A8AA-BD694AFF6B13}" type="datetime1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DDE60-CA1C-4AAD-ACE6-EDD2A99C0B2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17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WF on number of antenna columns </a:t>
            </a:r>
            <a:br>
              <a:rPr lang="en-US" altLang="ko-KR" sz="3200" dirty="0" smtClean="0"/>
            </a:br>
            <a:r>
              <a:rPr lang="en-US" altLang="ko-KR" sz="3200" dirty="0" smtClean="0"/>
              <a:t>for homogeneous scenarios in phase 2</a:t>
            </a:r>
            <a:endParaRPr lang="ko-KR" altLang="en-US" sz="32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717032"/>
            <a:ext cx="6400800" cy="2160240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Samsung, Qualcomm, CHTTL</a:t>
            </a:r>
            <a:r>
              <a:rPr lang="en-US" altLang="ko-KR" dirty="0"/>
              <a:t>, Nokia </a:t>
            </a:r>
            <a:r>
              <a:rPr lang="en-US" altLang="ko-KR" dirty="0" smtClean="0"/>
              <a:t>Networks, </a:t>
            </a:r>
            <a:r>
              <a:rPr lang="en-US" altLang="ko-KR" dirty="0"/>
              <a:t>Nokia Corporation</a:t>
            </a:r>
            <a:r>
              <a:rPr lang="en-US" altLang="ko-KR" dirty="0" smtClean="0"/>
              <a:t>, Huawei, </a:t>
            </a:r>
            <a:r>
              <a:rPr lang="en-US" altLang="ko-KR" dirty="0" err="1" smtClean="0"/>
              <a:t>HiSilicon</a:t>
            </a:r>
            <a:r>
              <a:rPr lang="en-US" altLang="ko-KR" dirty="0" smtClean="0"/>
              <a:t>, Alcatel-Lucent, </a:t>
            </a:r>
            <a:r>
              <a:rPr lang="en-GB" altLang="ko-KR" dirty="0"/>
              <a:t>Alcatel-Lucent Shanghai </a:t>
            </a:r>
            <a:r>
              <a:rPr lang="en-GB" altLang="ko-KR" dirty="0" smtClean="0"/>
              <a:t>Bell,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NTT DOCOMO, Motorola </a:t>
            </a:r>
            <a:r>
              <a:rPr lang="en-US" altLang="ko-KR" dirty="0" smtClean="0"/>
              <a:t>Mobility, </a:t>
            </a:r>
            <a:br>
              <a:rPr lang="en-US" altLang="ko-KR" dirty="0" smtClean="0"/>
            </a:br>
            <a:r>
              <a:rPr lang="en-US" altLang="ko-KR" dirty="0" smtClean="0"/>
              <a:t>LG Electronics</a:t>
            </a:r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1</a:t>
            </a:fld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7740352" y="0"/>
            <a:ext cx="1362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R1-145346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959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3GPP TSG RAN WG1 Meeting </a:t>
            </a:r>
            <a:r>
              <a:rPr lang="en-US" b="1" dirty="0" smtClean="0"/>
              <a:t>#79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394846"/>
            <a:ext cx="5230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San Francisco, </a:t>
            </a:r>
            <a:r>
              <a:rPr lang="en-US" altLang="ko-KR" b="1" dirty="0"/>
              <a:t>USA, 17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-21</a:t>
            </a:r>
            <a:r>
              <a:rPr lang="en-US" altLang="ko-KR" b="1" baseline="30000" dirty="0"/>
              <a:t>st</a:t>
            </a:r>
            <a:r>
              <a:rPr lang="en-US" altLang="ko-KR" b="1" dirty="0"/>
              <a:t> November</a:t>
            </a:r>
            <a:r>
              <a:rPr lang="x-none" altLang="ko-KR" b="1"/>
              <a:t>, 2014</a:t>
            </a:r>
            <a:endParaRPr lang="ko-KR" altLang="ko-KR" b="1"/>
          </a:p>
        </p:txBody>
      </p:sp>
      <p:sp>
        <p:nvSpPr>
          <p:cNvPr id="9" name="Rectangle 8"/>
          <p:cNvSpPr/>
          <p:nvPr/>
        </p:nvSpPr>
        <p:spPr>
          <a:xfrm>
            <a:off x="8029" y="764178"/>
            <a:ext cx="2691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Agenda item:</a:t>
            </a:r>
            <a:r>
              <a:rPr lang="en-US" dirty="0"/>
              <a:t>	</a:t>
            </a:r>
            <a:r>
              <a:rPr lang="en-US" dirty="0" smtClean="0"/>
              <a:t>6.3.3.1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22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Proposal</a:t>
            </a:r>
            <a:endParaRPr lang="ko-KR" altLang="en-US" sz="4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Autofit/>
          </a:bodyPr>
          <a:lstStyle/>
          <a:p>
            <a:pPr eaLnBrk="0" latinLnBrk="0" hangingPunct="0"/>
            <a:r>
              <a:rPr lang="en-US" altLang="ko-KR" sz="2600" dirty="0"/>
              <a:t>Maximum number of antenna columns (N) for homogeneous scenarios in phase 2 is 4</a:t>
            </a:r>
            <a:endParaRPr lang="en-US" altLang="ko-KR" sz="26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DDE60-CA1C-4AAD-ACE6-EDD2A99C0B29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129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3946</TotalTime>
  <Words>75</Words>
  <Application>Microsoft Office PowerPoint</Application>
  <PresentationFormat>화면 슬라이드 쇼(4:3)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number of antenna columns  for homogeneous scenarios in phase 2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Scenarios for EL-BF and FD-MIMO</dc:title>
  <dc:creator>HJ</dc:creator>
  <cp:lastModifiedBy>rentpc</cp:lastModifiedBy>
  <cp:revision>103</cp:revision>
  <dcterms:created xsi:type="dcterms:W3CDTF">2014-09-29T07:37:00Z</dcterms:created>
  <dcterms:modified xsi:type="dcterms:W3CDTF">2014-11-19T16:56:11Z</dcterms:modified>
</cp:coreProperties>
</file>