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8302C-E2A7-4216-AAD4-A49B5D19E512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280B3-CAF4-40AF-94E4-EDED01CF6F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2199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80B3-CAF4-40AF-94E4-EDED01CF6FE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4683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PRACH power ramping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en-US" altLang="ja-JP" dirty="0"/>
              <a:t>in dual connectivity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Ericsson, NEC</a:t>
            </a:r>
            <a:r>
              <a:rPr lang="en-US" dirty="0"/>
              <a:t>, Nokia Corporation, Nokia </a:t>
            </a:r>
            <a:r>
              <a:rPr lang="en-US" dirty="0" smtClean="0"/>
              <a:t>Networks, </a:t>
            </a:r>
            <a:r>
              <a:rPr kumimoji="1" lang="en-US" altLang="ja-JP" dirty="0" smtClean="0"/>
              <a:t>Qualcomm</a:t>
            </a:r>
            <a:r>
              <a:rPr kumimoji="1" lang="en-US" altLang="ja-JP" dirty="0"/>
              <a:t>, </a:t>
            </a:r>
            <a:r>
              <a:rPr kumimoji="1" lang="en-US" altLang="ja-JP" dirty="0" smtClean="0"/>
              <a:t>LGE</a:t>
            </a:r>
            <a:r>
              <a:rPr kumimoji="1" lang="en-US" altLang="ja-JP" dirty="0"/>
              <a:t>, Samsung, Huawei, </a:t>
            </a:r>
            <a:r>
              <a:rPr kumimoji="1" lang="en-US" altLang="ja-JP" dirty="0" err="1"/>
              <a:t>HiSilicon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67600" y="3048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R1-145337</a:t>
            </a:r>
            <a:endParaRPr lang="en-US" dirty="0"/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02900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000" dirty="0">
                <a:latin typeface="Calibri" pitchFamily="34" charset="0"/>
              </a:rPr>
              <a:t>3GPP TSG RAN WG1 #</a:t>
            </a:r>
            <a:r>
              <a:rPr lang="en-US" altLang="ja-JP" sz="2000" dirty="0" smtClean="0">
                <a:latin typeface="Calibri" pitchFamily="34" charset="0"/>
              </a:rPr>
              <a:t>79</a:t>
            </a:r>
            <a:endParaRPr lang="en-US" altLang="ja-JP" sz="2000" dirty="0">
              <a:latin typeface="Calibri" pitchFamily="34" charset="0"/>
            </a:endParaRPr>
          </a:p>
          <a:p>
            <a:r>
              <a:rPr lang="en-US" altLang="ja-JP" sz="2000" dirty="0" smtClean="0">
                <a:latin typeface="Calibri" pitchFamily="34" charset="0"/>
              </a:rPr>
              <a:t>San Francisco, USA, 17</a:t>
            </a:r>
            <a:r>
              <a:rPr lang="en-US" altLang="ja-JP" sz="2000" baseline="30000" dirty="0" smtClean="0">
                <a:latin typeface="Calibri" pitchFamily="34" charset="0"/>
              </a:rPr>
              <a:t>th</a:t>
            </a:r>
            <a:r>
              <a:rPr lang="en-US" altLang="ja-JP" sz="2000" dirty="0" smtClean="0">
                <a:latin typeface="Calibri" pitchFamily="34" charset="0"/>
              </a:rPr>
              <a:t> </a:t>
            </a:r>
            <a:r>
              <a:rPr lang="en-US" altLang="ja-JP" sz="2000" dirty="0">
                <a:latin typeface="Calibri" pitchFamily="34" charset="0"/>
              </a:rPr>
              <a:t>– </a:t>
            </a:r>
            <a:r>
              <a:rPr lang="en-US" altLang="ja-JP" sz="2000" dirty="0" smtClean="0">
                <a:latin typeface="Calibri" pitchFamily="34" charset="0"/>
              </a:rPr>
              <a:t>21</a:t>
            </a:r>
            <a:r>
              <a:rPr lang="en-US" altLang="ja-JP" sz="2000" baseline="30000" dirty="0" smtClean="0">
                <a:latin typeface="Calibri" pitchFamily="34" charset="0"/>
              </a:rPr>
              <a:t>st</a:t>
            </a:r>
            <a:r>
              <a:rPr lang="en-US" altLang="ja-JP" sz="2000" dirty="0" smtClean="0">
                <a:latin typeface="Calibri" pitchFamily="34" charset="0"/>
              </a:rPr>
              <a:t> November 2014</a:t>
            </a:r>
            <a:endParaRPr lang="en-US" altLang="ja-JP" sz="2000" dirty="0">
              <a:latin typeface="Calibri" pitchFamily="34" charset="0"/>
            </a:endParaRPr>
          </a:p>
          <a:p>
            <a:pPr eaLnBrk="1" hangingPunct="1"/>
            <a:r>
              <a:rPr lang="en-US" altLang="ja-JP" sz="2000" dirty="0">
                <a:latin typeface="Calibri" pitchFamily="34" charset="0"/>
              </a:rPr>
              <a:t>Agenda </a:t>
            </a:r>
            <a:r>
              <a:rPr lang="en-US" altLang="ja-JP" sz="2000" dirty="0" smtClean="0">
                <a:latin typeface="Calibri" pitchFamily="34" charset="0"/>
              </a:rPr>
              <a:t>item 6.2.2</a:t>
            </a:r>
            <a:endParaRPr lang="ja-JP" altLang="en-US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2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r>
              <a:rPr kumimoji="1" lang="en-US" altLang="ja-JP" sz="2000" dirty="0" smtClean="0"/>
              <a:t>Alt.1: Not to increase it </a:t>
            </a:r>
            <a:r>
              <a:rPr kumimoji="1" lang="en-US" altLang="ja-JP" sz="2000" dirty="0" smtClean="0"/>
              <a:t>if </a:t>
            </a:r>
            <a:r>
              <a:rPr kumimoji="1" lang="en-US" altLang="ja-JP" sz="2000" dirty="0" smtClean="0"/>
              <a:t>PRACH is dropped</a:t>
            </a:r>
          </a:p>
          <a:p>
            <a:r>
              <a:rPr kumimoji="1" lang="en-US" altLang="ja-JP" sz="2000" dirty="0" smtClean="0"/>
              <a:t>Alt.2: Not to increase it </a:t>
            </a:r>
            <a:r>
              <a:rPr kumimoji="1" lang="en-US" altLang="ja-JP" sz="2000" dirty="0" smtClean="0"/>
              <a:t>if </a:t>
            </a:r>
            <a:r>
              <a:rPr kumimoji="1" lang="en-US" altLang="ja-JP" sz="2000" dirty="0" smtClean="0"/>
              <a:t>either PRACH is dropped or power-scaled</a:t>
            </a:r>
          </a:p>
          <a:p>
            <a:r>
              <a:rPr kumimoji="1" lang="en-US" altLang="ja-JP" sz="2000" dirty="0" smtClean="0"/>
              <a:t>Alt.3: No change in the current spec – increase it even if PRACH is dropped or power-scaled</a:t>
            </a:r>
          </a:p>
          <a:p>
            <a:r>
              <a:rPr kumimoji="1" lang="en-US" altLang="ja-JP" sz="2000" dirty="0" smtClean="0"/>
              <a:t>Alt.4: It would increase the counter but in calculating the new power, maximum power of previous PRACH is taken into account</a:t>
            </a:r>
          </a:p>
          <a:p>
            <a:r>
              <a:rPr kumimoji="1" lang="en-US" altLang="ja-JP" sz="2000" dirty="0" smtClean="0"/>
              <a:t>Alt.5: It is up to UE implementation to increment or not to increment in case PRACH is power-scaled including it is dropped</a:t>
            </a:r>
          </a:p>
          <a:p>
            <a:r>
              <a:rPr kumimoji="1" lang="en-US" altLang="ja-JP" sz="2000" dirty="0" smtClean="0"/>
              <a:t>Alt.6: Not to increment it </a:t>
            </a:r>
            <a:r>
              <a:rPr kumimoji="1" lang="en-US" altLang="ja-JP" sz="2000" dirty="0" smtClean="0"/>
              <a:t>if </a:t>
            </a:r>
            <a:r>
              <a:rPr kumimoji="1" lang="en-US" altLang="ja-JP" sz="2000" dirty="0" smtClean="0"/>
              <a:t>PRACH is dropped; it </a:t>
            </a:r>
            <a:r>
              <a:rPr kumimoji="1" lang="en-US" altLang="ja-JP" sz="2000" dirty="0"/>
              <a:t>is up to UE implementation to increment or not to increment in case PRACH is </a:t>
            </a:r>
            <a:r>
              <a:rPr kumimoji="1" lang="en-US" altLang="ja-JP" sz="2000" dirty="0" smtClean="0"/>
              <a:t>power-scaled</a:t>
            </a:r>
            <a:endParaRPr kumimoji="1"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413717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Alt.6: 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Not </a:t>
            </a:r>
            <a:r>
              <a:rPr kumimoji="1" lang="en-US" altLang="ja-JP" dirty="0"/>
              <a:t>to increment </a:t>
            </a:r>
            <a:r>
              <a:rPr kumimoji="1" lang="en-US" altLang="ja-JP" dirty="0" smtClean="0"/>
              <a:t>preamble power </a:t>
            </a:r>
            <a:r>
              <a:rPr kumimoji="1" lang="en-US" altLang="ja-JP" dirty="0"/>
              <a:t>if PRACH is dropped; </a:t>
            </a:r>
            <a:endParaRPr kumimoji="1" lang="en-US" altLang="ja-JP" dirty="0" smtClean="0"/>
          </a:p>
          <a:p>
            <a:pPr lvl="1"/>
            <a:r>
              <a:rPr kumimoji="1" lang="en-US" altLang="ja-JP" dirty="0"/>
              <a:t>I</a:t>
            </a:r>
            <a:r>
              <a:rPr kumimoji="1" lang="en-US" altLang="ja-JP" dirty="0" smtClean="0"/>
              <a:t>t </a:t>
            </a:r>
            <a:r>
              <a:rPr kumimoji="1" lang="en-US" altLang="ja-JP" dirty="0"/>
              <a:t>is up to UE implementation to increment or not to increment in case PRACH is power-scaled</a:t>
            </a:r>
          </a:p>
          <a:p>
            <a:r>
              <a:rPr lang="en-AU" dirty="0" smtClean="0"/>
              <a:t>It </a:t>
            </a:r>
            <a:r>
              <a:rPr lang="en-AU" dirty="0" smtClean="0"/>
              <a:t>is up to RAN2 to decide how to capture in specification</a:t>
            </a:r>
          </a:p>
          <a:p>
            <a:pPr lvl="1"/>
            <a:r>
              <a:rPr kumimoji="1" lang="en-US" altLang="ja-JP" dirty="0"/>
              <a:t>RAN1 does not discuss handling of </a:t>
            </a:r>
            <a:r>
              <a:rPr kumimoji="1" lang="en-US" altLang="ja-JP" dirty="0" smtClean="0"/>
              <a:t>counter related to RACH </a:t>
            </a:r>
            <a:r>
              <a:rPr kumimoji="1" lang="en-US" altLang="ja-JP" dirty="0" smtClean="0"/>
              <a:t>preamble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4465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214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PRACH power ramping in dual connectivity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dropped PRACH in dual connectivity</dc:title>
  <dc:creator>Yufei Blankenship</dc:creator>
  <cp:lastModifiedBy>Yufei Blankenship</cp:lastModifiedBy>
  <cp:revision>12</cp:revision>
  <dcterms:created xsi:type="dcterms:W3CDTF">2006-08-16T00:00:00Z</dcterms:created>
  <dcterms:modified xsi:type="dcterms:W3CDTF">2014-11-19T00:21:12Z</dcterms:modified>
</cp:coreProperties>
</file>