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712968" cy="1470025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Way forward on technologies for indoor positioning evaluation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776864" cy="1752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NextNav, </a:t>
            </a:r>
            <a:r>
              <a:rPr lang="en-US" altLang="zh-CN" dirty="0" err="1" smtClean="0">
                <a:solidFill>
                  <a:schemeClr val="tx1"/>
                </a:solidFill>
              </a:rPr>
              <a:t>TruePosition</a:t>
            </a:r>
            <a:r>
              <a:rPr lang="en-US" altLang="zh-CN" dirty="0" smtClean="0">
                <a:solidFill>
                  <a:schemeClr val="tx1"/>
                </a:solidFill>
              </a:rPr>
              <a:t>, Polaris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Technology Evaluation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For </a:t>
            </a:r>
            <a:r>
              <a:rPr lang="en-US" altLang="zh-CN" sz="2800" dirty="0"/>
              <a:t>indoor positioning technology </a:t>
            </a:r>
            <a:r>
              <a:rPr lang="en-US" altLang="zh-CN" sz="2800" dirty="0" smtClean="0"/>
              <a:t>evaluation, </a:t>
            </a:r>
            <a:r>
              <a:rPr lang="en-US" altLang="zh-CN" sz="2800" dirty="0"/>
              <a:t>establish performance results for each technology - LTE OTDOA, RFPM, UTDOA, TBS or hybrid technologies </a:t>
            </a:r>
            <a:endParaRPr lang="en-US" altLang="zh-CN" sz="2800" dirty="0" smtClean="0"/>
          </a:p>
          <a:p>
            <a:pPr lvl="1"/>
            <a:r>
              <a:rPr lang="en-US" altLang="zh-CN" sz="2400" dirty="0" smtClean="0"/>
              <a:t>FFS </a:t>
            </a:r>
            <a:r>
              <a:rPr lang="en-US" altLang="zh-CN" sz="2400" dirty="0"/>
              <a:t>details on all positioning  configurations for evaluation </a:t>
            </a:r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channel model shall be reusable for each technology</a:t>
            </a:r>
          </a:p>
          <a:p>
            <a:r>
              <a:rPr lang="en-US" dirty="0" smtClean="0"/>
              <a:t>Two </a:t>
            </a:r>
            <a:r>
              <a:rPr lang="en-US" dirty="0"/>
              <a:t>scenarios are defined for evaluating performance positioning techniques:</a:t>
            </a:r>
          </a:p>
          <a:p>
            <a:pPr lvl="1"/>
            <a:r>
              <a:rPr lang="en-US" dirty="0"/>
              <a:t>Outdoor </a:t>
            </a:r>
            <a:r>
              <a:rPr lang="en-US" dirty="0" smtClean="0"/>
              <a:t>macro only deployment scenario </a:t>
            </a:r>
          </a:p>
          <a:p>
            <a:pPr lvl="1"/>
            <a:r>
              <a:rPr lang="en-US" dirty="0" smtClean="0"/>
              <a:t>Outdoor macro + small cell deployment scenario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781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81</Words>
  <Application>Microsoft Office PowerPoint</Application>
  <PresentationFormat>On-screen Show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technologies for indoor positioning evaluation</vt:lpstr>
      <vt:lpstr>Proposed Technology Evaluation</vt:lpstr>
      <vt:lpstr>Evaluation method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scenarios for indoor positioning</dc:title>
  <dc:creator>Tangzhenfei</dc:creator>
  <cp:lastModifiedBy>Jerome Vogedes</cp:lastModifiedBy>
  <cp:revision>31</cp:revision>
  <dcterms:created xsi:type="dcterms:W3CDTF">2014-10-06T13:29:30Z</dcterms:created>
  <dcterms:modified xsi:type="dcterms:W3CDTF">2014-10-09T12:30:40Z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1412752284</vt:lpwstr>
  </property>
</Properties>
</file>