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
  </p:handoutMasterIdLst>
  <p:sldIdLst>
    <p:sldId id="256" r:id="rId2"/>
    <p:sldId id="257" r:id="rId3"/>
    <p:sldId id="258"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75" d="100"/>
          <a:sy n="75" d="100"/>
        </p:scale>
        <p:origin x="-1152" y="-282"/>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330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7529D84-B3DE-46D9-8471-4D7442AA5596}" type="datetimeFigureOut">
              <a:rPr kumimoji="1" lang="ja-JP" altLang="en-US" smtClean="0"/>
              <a:t>2014/10/9</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222538A-8C3C-4302-B2A3-CB23C2F4564B}" type="slidenum">
              <a:rPr kumimoji="1" lang="ja-JP" altLang="en-US" smtClean="0"/>
              <a:t>‹#›</a:t>
            </a:fld>
            <a:endParaRPr kumimoji="1" lang="ja-JP" altLang="en-US"/>
          </a:p>
        </p:txBody>
      </p:sp>
    </p:spTree>
    <p:extLst>
      <p:ext uri="{BB962C8B-B14F-4D97-AF65-F5344CB8AC3E}">
        <p14:creationId xmlns:p14="http://schemas.microsoft.com/office/powerpoint/2010/main" val="411026646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3497824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2677140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841310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632518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4254867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3986990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2882683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2095487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427695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758067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180105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2846201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539552" y="2130425"/>
            <a:ext cx="8136904" cy="1470025"/>
          </a:xfrm>
        </p:spPr>
        <p:txBody>
          <a:bodyPr>
            <a:normAutofit fontScale="90000"/>
          </a:bodyPr>
          <a:lstStyle/>
          <a:p>
            <a:r>
              <a:rPr lang="en-AU" altLang="ja-JP" dirty="0" smtClean="0"/>
              <a:t>WF on minimising resource repetition collision in Type 1 discovery</a:t>
            </a:r>
            <a:endParaRPr kumimoji="1" lang="en-AU" altLang="ja-JP" dirty="0"/>
          </a:p>
        </p:txBody>
      </p:sp>
      <p:sp>
        <p:nvSpPr>
          <p:cNvPr id="3" name="サブタイトル 2"/>
          <p:cNvSpPr>
            <a:spLocks noGrp="1"/>
          </p:cNvSpPr>
          <p:nvPr>
            <p:ph type="subTitle" idx="1"/>
          </p:nvPr>
        </p:nvSpPr>
        <p:spPr/>
        <p:txBody>
          <a:bodyPr/>
          <a:lstStyle/>
          <a:p>
            <a:r>
              <a:rPr lang="en-US" altLang="ja-JP" dirty="0" smtClean="0"/>
              <a:t>NEC, [Nokia Corporation, Nokia Networks], [Ericsson]</a:t>
            </a:r>
            <a:endParaRPr kumimoji="1" lang="ja-JP" altLang="en-US" dirty="0"/>
          </a:p>
        </p:txBody>
      </p:sp>
      <p:sp>
        <p:nvSpPr>
          <p:cNvPr id="4" name="テキスト ボックス 3"/>
          <p:cNvSpPr txBox="1">
            <a:spLocks noChangeArrowheads="1"/>
          </p:cNvSpPr>
          <p:nvPr/>
        </p:nvSpPr>
        <p:spPr bwMode="auto">
          <a:xfrm>
            <a:off x="7524750" y="188913"/>
            <a:ext cx="15343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2400" smtClean="0">
                <a:latin typeface="Calibri" pitchFamily="34" charset="0"/>
              </a:rPr>
              <a:t>R1-144406</a:t>
            </a:r>
            <a:endParaRPr lang="ja-JP" altLang="en-US" sz="2400" dirty="0">
              <a:latin typeface="Calibri" pitchFamily="34" charset="0"/>
            </a:endParaRPr>
          </a:p>
        </p:txBody>
      </p:sp>
      <p:sp>
        <p:nvSpPr>
          <p:cNvPr id="5" name="テキスト ボックス 4"/>
          <p:cNvSpPr txBox="1">
            <a:spLocks noChangeArrowheads="1"/>
          </p:cNvSpPr>
          <p:nvPr/>
        </p:nvSpPr>
        <p:spPr bwMode="auto">
          <a:xfrm>
            <a:off x="179388" y="188913"/>
            <a:ext cx="565629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2400" dirty="0">
                <a:latin typeface="Calibri" pitchFamily="34" charset="0"/>
              </a:rPr>
              <a:t>3GPP TSG RAN WG1 #</a:t>
            </a:r>
            <a:r>
              <a:rPr lang="en-US" altLang="ja-JP" sz="2400" dirty="0" smtClean="0">
                <a:latin typeface="Calibri" pitchFamily="34" charset="0"/>
              </a:rPr>
              <a:t>78bis</a:t>
            </a:r>
            <a:endParaRPr lang="en-US" altLang="ja-JP" sz="2400" dirty="0">
              <a:latin typeface="Calibri" pitchFamily="34" charset="0"/>
            </a:endParaRPr>
          </a:p>
          <a:p>
            <a:pPr eaLnBrk="1" hangingPunct="1"/>
            <a:r>
              <a:rPr lang="en-US" altLang="ja-JP" sz="2400" dirty="0" smtClean="0">
                <a:latin typeface="Calibri" pitchFamily="34" charset="0"/>
              </a:rPr>
              <a:t>Dresden, Germany, 06</a:t>
            </a:r>
            <a:r>
              <a:rPr lang="en-US" altLang="ja-JP" sz="2400" baseline="30000" dirty="0" smtClean="0">
                <a:latin typeface="Calibri" pitchFamily="34" charset="0"/>
              </a:rPr>
              <a:t>th</a:t>
            </a:r>
            <a:r>
              <a:rPr lang="en-US" altLang="ja-JP" sz="2400" dirty="0" smtClean="0">
                <a:latin typeface="Calibri" pitchFamily="34" charset="0"/>
              </a:rPr>
              <a:t> </a:t>
            </a:r>
            <a:r>
              <a:rPr lang="en-US" altLang="ja-JP" sz="2400" dirty="0">
                <a:latin typeface="Calibri" pitchFamily="34" charset="0"/>
              </a:rPr>
              <a:t>– </a:t>
            </a:r>
            <a:r>
              <a:rPr lang="en-US" altLang="ja-JP" sz="2400" dirty="0" smtClean="0">
                <a:latin typeface="Calibri" pitchFamily="34" charset="0"/>
              </a:rPr>
              <a:t>10</a:t>
            </a:r>
            <a:r>
              <a:rPr lang="en-US" altLang="ja-JP" sz="2400" baseline="30000" dirty="0" smtClean="0">
                <a:latin typeface="Calibri" pitchFamily="34" charset="0"/>
              </a:rPr>
              <a:t>nd</a:t>
            </a:r>
            <a:r>
              <a:rPr lang="en-US" altLang="ja-JP" sz="2400" dirty="0" smtClean="0">
                <a:latin typeface="Calibri" pitchFamily="34" charset="0"/>
              </a:rPr>
              <a:t> October2014</a:t>
            </a:r>
            <a:endParaRPr lang="en-US" altLang="ja-JP" sz="2400" dirty="0">
              <a:latin typeface="Calibri" pitchFamily="34" charset="0"/>
            </a:endParaRPr>
          </a:p>
          <a:p>
            <a:pPr eaLnBrk="1" hangingPunct="1"/>
            <a:r>
              <a:rPr lang="en-US" altLang="ja-JP" sz="2400" dirty="0">
                <a:latin typeface="Calibri" pitchFamily="34" charset="0"/>
              </a:rPr>
              <a:t>Agenda </a:t>
            </a:r>
            <a:r>
              <a:rPr lang="en-US" altLang="ja-JP" sz="2400" dirty="0" smtClean="0">
                <a:latin typeface="Calibri" pitchFamily="34" charset="0"/>
              </a:rPr>
              <a:t>item 7.2.2.1</a:t>
            </a:r>
            <a:endParaRPr lang="ja-JP" altLang="en-US" sz="2400" dirty="0">
              <a:latin typeface="Calibri" pitchFamily="34" charset="0"/>
            </a:endParaRPr>
          </a:p>
        </p:txBody>
      </p:sp>
    </p:spTree>
    <p:extLst>
      <p:ext uri="{BB962C8B-B14F-4D97-AF65-F5344CB8AC3E}">
        <p14:creationId xmlns:p14="http://schemas.microsoft.com/office/powerpoint/2010/main" val="3073913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620688"/>
          </a:xfrm>
        </p:spPr>
        <p:txBody>
          <a:bodyPr>
            <a:normAutofit fontScale="90000"/>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467544" y="836712"/>
            <a:ext cx="8507288" cy="5544616"/>
          </a:xfrm>
        </p:spPr>
        <p:txBody>
          <a:bodyPr>
            <a:noAutofit/>
          </a:bodyPr>
          <a:lstStyle/>
          <a:p>
            <a:pPr>
              <a:spcAft>
                <a:spcPts val="600"/>
              </a:spcAft>
            </a:pPr>
            <a:r>
              <a:rPr lang="en-US" altLang="ja-JP" sz="2800" dirty="0" smtClean="0"/>
              <a:t>Network configure or transmitting UE </a:t>
            </a:r>
            <a:r>
              <a:rPr lang="en-US" altLang="ja-JP" sz="2800" dirty="0" smtClean="0"/>
              <a:t>selects </a:t>
            </a:r>
            <a:r>
              <a:rPr lang="en-US" altLang="ja-JP" sz="2800" dirty="0" smtClean="0"/>
              <a:t>number of transmissions (including repetitions) </a:t>
            </a:r>
            <a:r>
              <a:rPr lang="en-GB" sz="2800" dirty="0"/>
              <a:t>for one discovery MAC PDU within a discovery pool</a:t>
            </a:r>
            <a:r>
              <a:rPr lang="en-GB" sz="2800" dirty="0" smtClean="0"/>
              <a:t>. E.g. {2,3,4}</a:t>
            </a:r>
          </a:p>
          <a:p>
            <a:pPr>
              <a:spcAft>
                <a:spcPts val="600"/>
              </a:spcAft>
            </a:pPr>
            <a:r>
              <a:rPr lang="en-US" sz="2800" dirty="0"/>
              <a:t>The transmitting UE selects the discovery resource with equal probability out of the discovery resources that are allowed for first transmission of the discovery MAC PDU within the discovery period without considering resources which cannot be used.</a:t>
            </a:r>
            <a:endParaRPr lang="en-US" altLang="ja-JP" sz="2800" dirty="0"/>
          </a:p>
          <a:p>
            <a:pPr>
              <a:spcAft>
                <a:spcPts val="600"/>
              </a:spcAft>
            </a:pPr>
            <a:r>
              <a:rPr lang="en-GB" sz="2800" dirty="0" smtClean="0"/>
              <a:t>The </a:t>
            </a:r>
            <a:r>
              <a:rPr lang="en-GB" sz="2800" dirty="0" smtClean="0"/>
              <a:t>transmitting UE </a:t>
            </a:r>
            <a:r>
              <a:rPr lang="en-GB" sz="2800" dirty="0"/>
              <a:t>randomly </a:t>
            </a:r>
            <a:r>
              <a:rPr lang="en-GB" sz="2800" dirty="0" smtClean="0"/>
              <a:t>select number of  discovery resource in time domain for contiguous </a:t>
            </a:r>
            <a:r>
              <a:rPr lang="en-GB" sz="2800" dirty="0" smtClean="0"/>
              <a:t>repetition/gap </a:t>
            </a:r>
            <a:r>
              <a:rPr lang="en-GB" sz="2800" dirty="0" smtClean="0"/>
              <a:t>(e.g. 1,2,3,4</a:t>
            </a:r>
            <a:r>
              <a:rPr lang="en-GB" sz="2800" dirty="0" smtClean="0"/>
              <a:t>).</a:t>
            </a:r>
            <a:endParaRPr lang="en-GB" sz="2800" dirty="0" smtClean="0"/>
          </a:p>
        </p:txBody>
      </p:sp>
    </p:spTree>
    <p:extLst>
      <p:ext uri="{BB962C8B-B14F-4D97-AF65-F5344CB8AC3E}">
        <p14:creationId xmlns:p14="http://schemas.microsoft.com/office/powerpoint/2010/main" val="960858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648072"/>
            <a:ext cx="8229600" cy="620688"/>
          </a:xfrm>
        </p:spPr>
        <p:txBody>
          <a:bodyPr>
            <a:normAutofit fontScale="90000"/>
          </a:bodyPr>
          <a:lstStyle/>
          <a:p>
            <a:r>
              <a:rPr kumimoji="1" lang="en-US" altLang="ja-JP" dirty="0" smtClean="0"/>
              <a:t>Example</a:t>
            </a:r>
            <a:endParaRPr kumimoji="1" lang="ja-JP"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484784"/>
            <a:ext cx="8968212"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569412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886</TotalTime>
  <Words>128</Words>
  <Application>Microsoft Office PowerPoint</Application>
  <PresentationFormat>On-screen Show (4:3)</PresentationFormat>
  <Paragraphs>11</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​​テーマ</vt:lpstr>
      <vt:lpstr>WF on minimising resource repetition collision in Type 1 discovery</vt:lpstr>
      <vt:lpstr>Proposal</vt:lpstr>
      <vt:lpstr>Example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handling PRACH in dual connectivity</dc:title>
  <dc:creator>Kevin.Lin@nec.com.au</dc:creator>
  <cp:lastModifiedBy>NEC3</cp:lastModifiedBy>
  <cp:revision>80</cp:revision>
  <dcterms:created xsi:type="dcterms:W3CDTF">2013-10-07T09:46:35Z</dcterms:created>
  <dcterms:modified xsi:type="dcterms:W3CDTF">2014-10-09T08:28:20Z</dcterms:modified>
</cp:coreProperties>
</file>