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094" y="-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DBCD5-F562-44FA-ACFB-FDC2245052AD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7BFD9-CEB9-4C42-9840-6D3B138DA20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5814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fld id="{F4F36860-64DA-4B23-975B-C683B398CA5D}" type="slidenum">
              <a:rPr lang="ko-KR" altLang="en-US"/>
              <a:pPr eaLnBrk="1" hangingPunct="1"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927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5913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351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63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2453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411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8302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2261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77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150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389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812C8-8C1F-4564-970A-37E45F5D6FC8}" type="datetimeFigureOut">
              <a:rPr lang="en-AU" smtClean="0"/>
              <a:pPr/>
              <a:t>10/10/2013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A72BB-7BE1-434E-8383-B1D3068B679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8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>
          <a:xfrm>
            <a:off x="714375" y="2143125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dirty="0" smtClean="0">
                <a:cs typeface="Arial" charset="0"/>
              </a:rPr>
              <a:t>WF on </a:t>
            </a:r>
            <a:r>
              <a:rPr lang="en-AU" altLang="ko-KR" dirty="0"/>
              <a:t>T</a:t>
            </a:r>
            <a:r>
              <a:rPr lang="en-AU" dirty="0" smtClean="0"/>
              <a:t>iming Synchronization </a:t>
            </a:r>
            <a:r>
              <a:rPr lang="en-AU" dirty="0"/>
              <a:t>of </a:t>
            </a:r>
            <a:r>
              <a:rPr lang="en-AU" dirty="0" smtClean="0"/>
              <a:t>  D2D </a:t>
            </a:r>
            <a:r>
              <a:rPr lang="en-AU" dirty="0"/>
              <a:t>O</a:t>
            </a:r>
            <a:r>
              <a:rPr lang="en-AU" dirty="0" smtClean="0"/>
              <a:t>utside </a:t>
            </a:r>
            <a:r>
              <a:rPr lang="en-AU" dirty="0"/>
              <a:t>of </a:t>
            </a:r>
            <a:r>
              <a:rPr lang="en-AU" dirty="0" smtClean="0"/>
              <a:t>Network </a:t>
            </a:r>
            <a:r>
              <a:rPr lang="en-AU" dirty="0"/>
              <a:t>C</a:t>
            </a:r>
            <a:r>
              <a:rPr lang="en-AU" dirty="0" smtClean="0"/>
              <a:t>overage</a:t>
            </a:r>
            <a:endParaRPr lang="ko-KR" altLang="en-US" dirty="0" smtClean="0">
              <a:cs typeface="Arial" charset="0"/>
            </a:endParaRPr>
          </a:p>
        </p:txBody>
      </p:sp>
      <p:sp>
        <p:nvSpPr>
          <p:cNvPr id="2051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solidFill>
                  <a:schemeClr val="tx1"/>
                </a:solidFill>
                <a:cs typeface="Arial" charset="0"/>
              </a:rPr>
              <a:t>NEC, SAMSUNG, PANASONIC</a:t>
            </a:r>
            <a:endParaRPr lang="ko-KR" altLang="en-US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215188" y="214313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kumimoji="0" lang="en-US" altLang="ko-KR" smtClean="0">
                <a:latin typeface="맑은 고딕" pitchFamily="34" charset="-127"/>
                <a:ea typeface="맑은 고딕" pitchFamily="34" charset="-127"/>
              </a:rPr>
              <a:t>R1-134955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214313" y="714375"/>
            <a:ext cx="68056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3GPP TSG RAN WG1 Meeting #74bis</a:t>
            </a:r>
          </a:p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Guangzhou, China, 7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– 11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October 2013</a:t>
            </a:r>
            <a:b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</a:b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Agenda item: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7.2.8.1.1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Document for: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</a:t>
            </a:r>
            <a:r>
              <a:rPr kumimoji="0" lang="en-US" altLang="ko-KR" dirty="0" smtClean="0">
                <a:latin typeface="맑은 고딕" pitchFamily="34" charset="-127"/>
                <a:ea typeface="맑은 고딕" pitchFamily="34" charset="-127"/>
              </a:rPr>
              <a:t>Decision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07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Background</a:t>
            </a:r>
            <a:endParaRPr lang="ko-KR" altLang="en-US" dirty="0">
              <a:solidFill>
                <a:srgbClr val="00B05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handle resource allocation and interference avoidance in broadcast communication, it is nice to have a common synchronization reference for UEs within the transmission range of each other.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52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Background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AU" dirty="0" smtClean="0"/>
              <a:t>Technically, there are two basic approaches for having a common  synchronization reference:</a:t>
            </a:r>
          </a:p>
          <a:p>
            <a:pPr lvl="1"/>
            <a:r>
              <a:rPr lang="en-AU" dirty="0" smtClean="0"/>
              <a:t>Centralised approach: in this approach, one D2D UE will </a:t>
            </a:r>
            <a:r>
              <a:rPr lang="en-AU" smtClean="0"/>
              <a:t>take charge </a:t>
            </a:r>
            <a:r>
              <a:rPr lang="en-AU" dirty="0" smtClean="0"/>
              <a:t>to provide </a:t>
            </a:r>
            <a:r>
              <a:rPr lang="en-US" dirty="0" smtClean="0"/>
              <a:t>D2DSS and potentially PD2DSCH</a:t>
            </a:r>
            <a:r>
              <a:rPr lang="en-AU" dirty="0" smtClean="0"/>
              <a:t> for other D2D UE(s) within a cluster defined by its transmission range:</a:t>
            </a:r>
          </a:p>
          <a:p>
            <a:pPr lvl="2"/>
            <a:r>
              <a:rPr lang="en-AU" dirty="0" smtClean="0"/>
              <a:t>In this case, there is a heavy dependency on that D2D UE for providing the synchronization reference. If that D2D UE is removed or move away, there is a need for a re-selection of another D2D UE as a synchronization source.</a:t>
            </a:r>
          </a:p>
          <a:p>
            <a:pPr lvl="2"/>
            <a:r>
              <a:rPr lang="en-AU" dirty="0" smtClean="0"/>
              <a:t>This approach is not easily scalable due to the limited transmission range  and mobility of the  synchronization source. </a:t>
            </a:r>
          </a:p>
          <a:p>
            <a:pPr lvl="2"/>
            <a:r>
              <a:rPr lang="en-AU" dirty="0" smtClean="0"/>
              <a:t>There could be potentially multiple groups of D2D UEs each with a single synchronization source. In this case, D2D communication  of D2D UEs with different synchronization reference is not easy.</a:t>
            </a:r>
          </a:p>
          <a:p>
            <a:pPr lvl="1"/>
            <a:r>
              <a:rPr lang="en-AU" dirty="0" smtClean="0"/>
              <a:t>Distributed approach: In this approach, a non-particular D2D UE shall initiate </a:t>
            </a:r>
            <a:r>
              <a:rPr lang="en-US" dirty="0"/>
              <a:t>D2DSS </a:t>
            </a:r>
            <a:r>
              <a:rPr lang="en-US" dirty="0" smtClean="0"/>
              <a:t>and potentially PD2DSCH</a:t>
            </a:r>
            <a:r>
              <a:rPr lang="en-AU" dirty="0" smtClean="0"/>
              <a:t> for other D2D UEs within its transmission range to </a:t>
            </a:r>
            <a:r>
              <a:rPr lang="en-AU" dirty="0"/>
              <a:t>adopt </a:t>
            </a:r>
            <a:r>
              <a:rPr lang="en-AU" dirty="0" smtClean="0"/>
              <a:t>a synchronization reference </a:t>
            </a:r>
            <a:r>
              <a:rPr lang="en-AU" dirty="0"/>
              <a:t>and </a:t>
            </a:r>
            <a:r>
              <a:rPr lang="en-AU" dirty="0" smtClean="0"/>
              <a:t>each and every D2D UE(s) that has  adopted </a:t>
            </a:r>
            <a:r>
              <a:rPr lang="en-AU" dirty="0"/>
              <a:t>that </a:t>
            </a:r>
            <a:r>
              <a:rPr lang="en-AU" dirty="0" smtClean="0"/>
              <a:t>nominated synchronization reference could potentially transmit </a:t>
            </a:r>
            <a:r>
              <a:rPr lang="en-US" dirty="0"/>
              <a:t>D2DSS </a:t>
            </a:r>
            <a:r>
              <a:rPr lang="en-US" dirty="0" smtClean="0"/>
              <a:t>and potentially PD2DSCH</a:t>
            </a:r>
            <a:r>
              <a:rPr lang="en-AU" dirty="0" smtClean="0"/>
              <a:t> to provide and maintain synchronization </a:t>
            </a:r>
            <a:r>
              <a:rPr lang="en-AU" dirty="0"/>
              <a:t>reference </a:t>
            </a:r>
            <a:r>
              <a:rPr lang="en-AU" dirty="0" smtClean="0"/>
              <a:t>within their transmission range.</a:t>
            </a:r>
          </a:p>
          <a:p>
            <a:pPr lvl="2"/>
            <a:r>
              <a:rPr lang="en-AU" dirty="0" smtClean="0"/>
              <a:t>This approach is easily scalable at the expense of some initial convergence time.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394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Proposal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It is beneficial that network-wide synchronization </a:t>
            </a:r>
            <a:r>
              <a:rPr lang="en-US" altLang="ko-KR" dirty="0"/>
              <a:t>for timing synchronization of D2D outside of network </a:t>
            </a:r>
            <a:r>
              <a:rPr lang="en-US" altLang="ko-KR" dirty="0" smtClean="0"/>
              <a:t>coverage is supported:</a:t>
            </a:r>
          </a:p>
          <a:p>
            <a:pPr lvl="1"/>
            <a:r>
              <a:rPr lang="en-US" altLang="ko-KR" dirty="0" smtClean="0"/>
              <a:t>Network-wide synchronization means that collocated D2D UEs in different clusters have a common synchronization reference.</a:t>
            </a:r>
            <a:endParaRPr lang="en-US" altLang="ko-KR" strike="sngStrike" dirty="0" smtClean="0"/>
          </a:p>
          <a:p>
            <a:r>
              <a:rPr lang="en-AU" dirty="0" smtClean="0"/>
              <a:t>Network-wide synchronization </a:t>
            </a:r>
            <a:r>
              <a:rPr lang="en-AU" dirty="0"/>
              <a:t>is achieved </a:t>
            </a:r>
            <a:r>
              <a:rPr lang="en-AU" dirty="0" smtClean="0"/>
              <a:t>through D2DSS and potentially </a:t>
            </a:r>
            <a:r>
              <a:rPr lang="en-US" dirty="0" smtClean="0"/>
              <a:t>PD2DSCH</a:t>
            </a:r>
            <a:r>
              <a:rPr lang="en-AU" dirty="0" smtClean="0"/>
              <a:t>.</a:t>
            </a:r>
          </a:p>
          <a:p>
            <a:pPr lvl="1"/>
            <a:r>
              <a:rPr lang="en-AU" dirty="0" smtClean="0"/>
              <a:t>Centralized approach should be studied to provide common synchronization reference to D2D UEs in the same cluster within the range of D2DSS.</a:t>
            </a:r>
          </a:p>
          <a:p>
            <a:pPr lvl="1"/>
            <a:r>
              <a:rPr lang="en-AU" dirty="0" smtClean="0"/>
              <a:t>Distributed approach </a:t>
            </a:r>
            <a:r>
              <a:rPr lang="en-AU" dirty="0"/>
              <a:t>should be </a:t>
            </a:r>
            <a:r>
              <a:rPr lang="en-AU" dirty="0" smtClean="0"/>
              <a:t>studied to compensate the cases not handled by centralized approach.</a:t>
            </a:r>
          </a:p>
          <a:p>
            <a:pPr lvl="2"/>
            <a:r>
              <a:rPr lang="en-AU" dirty="0" smtClean="0"/>
              <a:t>e.g. asynchronous synchronization sources, etc.</a:t>
            </a:r>
          </a:p>
          <a:p>
            <a:pPr lvl="1"/>
            <a:r>
              <a:rPr lang="en-AU" dirty="0" smtClean="0"/>
              <a:t>Detailed design is FFS.</a:t>
            </a:r>
          </a:p>
        </p:txBody>
      </p:sp>
    </p:spTree>
    <p:extLst>
      <p:ext uri="{BB962C8B-B14F-4D97-AF65-F5344CB8AC3E}">
        <p14:creationId xmlns:p14="http://schemas.microsoft.com/office/powerpoint/2010/main" val="85052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381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Timing Synchronization of   D2D Outside of Network Coverage</vt:lpstr>
      <vt:lpstr>Background</vt:lpstr>
      <vt:lpstr>Background</vt:lpstr>
      <vt:lpstr>Proposal</vt:lpstr>
    </vt:vector>
  </TitlesOfParts>
  <Company>NEC Australia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Synchronisation of   D2D Outside of Network Coverage</dc:title>
  <dc:creator>Rajitha Palipana</dc:creator>
  <cp:lastModifiedBy>Rajitha Palipana</cp:lastModifiedBy>
  <cp:revision>55</cp:revision>
  <dcterms:created xsi:type="dcterms:W3CDTF">2013-10-09T00:23:25Z</dcterms:created>
  <dcterms:modified xsi:type="dcterms:W3CDTF">2013-10-10T08:18:02Z</dcterms:modified>
</cp:coreProperties>
</file>