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2" r:id="rId3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8000"/>
    <a:srgbClr val="80008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02" autoAdjust="0"/>
    <p:restoredTop sz="94660"/>
  </p:normalViewPr>
  <p:slideViewPr>
    <p:cSldViewPr>
      <p:cViewPr varScale="1">
        <p:scale>
          <a:sx n="92" d="100"/>
          <a:sy n="92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856A06C-078A-439E-B8C1-B4C77197FABE}" type="datetimeFigureOut">
              <a:rPr lang="zh-CN" altLang="en-US"/>
              <a:pPr>
                <a:defRPr/>
              </a:pPr>
              <a:t>2010-10-12</a:t>
            </a:fld>
            <a:endParaRPr lang="en-US" altLang="zh-CN"/>
          </a:p>
        </p:txBody>
      </p:sp>
      <p:sp>
        <p:nvSpPr>
          <p:cNvPr id="41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34D3921-63DC-4BE8-9B58-506C7434EE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D2AB3-6995-4884-92EE-5142CF3E945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1FDD1-4848-4A46-AF86-3F3D641A141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5C9A3-DB18-4B83-B6A5-1F8F179F4E7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427A8-69B9-401A-B52A-9EE60A7E3CD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C2DE3-3A1E-4F87-87E3-ABC5486F333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0D8D5-1548-482A-99DA-0F8AC975235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670B3-15BB-4014-9AA4-3C9C9A08164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908FF-9AA2-4CCE-97EF-646FB211610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FA0CD-2683-42DA-902B-B194F03AE50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BA353-5134-41A8-A932-3549D7E5825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9C082-67CA-449A-9AA0-F7F6D040CC2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5429C99-A5B3-41DE-ACC8-72A525D77CA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MS PGothic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MS PGothic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MS PGothic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MS PGothic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3600" smtClean="0">
                <a:ea typeface="MS PGothic" pitchFamily="34" charset="-128"/>
              </a:rPr>
              <a:t>Way Forward on </a:t>
            </a:r>
            <a:br>
              <a:rPr lang="en-US" altLang="ja-JP" sz="3600" smtClean="0">
                <a:ea typeface="MS PGothic" pitchFamily="34" charset="-128"/>
              </a:rPr>
            </a:br>
            <a:r>
              <a:rPr lang="en-US" altLang="ja-JP" sz="3600" smtClean="0">
                <a:ea typeface="MS PGothic" pitchFamily="34" charset="-128"/>
              </a:rPr>
              <a:t>Cell Range Expansion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43400"/>
            <a:ext cx="8229600" cy="2133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ea typeface="MS PGothic" pitchFamily="34" charset="-128"/>
              </a:rPr>
              <a:t>CMCC, </a:t>
            </a:r>
            <a:r>
              <a:rPr lang="en-US" altLang="zh-CN" sz="2800" dirty="0" smtClean="0">
                <a:ea typeface="MS PGothic" pitchFamily="34" charset="-128"/>
              </a:rPr>
              <a:t>Orange, Qualcomm</a:t>
            </a:r>
            <a:r>
              <a:rPr lang="en-US" altLang="zh-CN" sz="2800" dirty="0" smtClean="0">
                <a:ea typeface="MS PGothic" pitchFamily="34" charset="-128"/>
              </a:rPr>
              <a:t>, Samsung</a:t>
            </a:r>
            <a:endParaRPr lang="en-US" altLang="ja-JP" sz="2800" dirty="0" smtClean="0">
              <a:ea typeface="MS PGothic" pitchFamily="34" charset="-128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" y="320675"/>
            <a:ext cx="40957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620838" algn="l"/>
              </a:tabLst>
            </a:pPr>
            <a:r>
              <a:rPr lang="en-US" altLang="ko-KR" b="1"/>
              <a:t>TSG-RAN WG1 Meeting #62</a:t>
            </a:r>
            <a:r>
              <a:rPr lang="en-US" altLang="zh-CN" b="1"/>
              <a:t>bis</a:t>
            </a:r>
            <a:endParaRPr lang="en-US" altLang="ko-KR"/>
          </a:p>
          <a:p>
            <a:pPr eaLnBrk="0" hangingPunct="0">
              <a:tabLst>
                <a:tab pos="1620838" algn="l"/>
              </a:tabLst>
            </a:pPr>
            <a:r>
              <a:rPr lang="en-GB" altLang="zh-CN" b="1">
                <a:ea typeface="굴림" pitchFamily="34" charset="-127"/>
              </a:rPr>
              <a:t>Xi’an</a:t>
            </a:r>
            <a:r>
              <a:rPr lang="en-GB" altLang="ko-KR" b="1">
                <a:ea typeface="굴림" pitchFamily="34" charset="-127"/>
              </a:rPr>
              <a:t>, </a:t>
            </a:r>
            <a:r>
              <a:rPr lang="en-GB" altLang="zh-CN" b="1">
                <a:ea typeface="굴림" pitchFamily="34" charset="-127"/>
              </a:rPr>
              <a:t>P. R. China</a:t>
            </a:r>
            <a:r>
              <a:rPr lang="en-US" altLang="ko-KR" b="1"/>
              <a:t>, </a:t>
            </a:r>
            <a:r>
              <a:rPr lang="en-US" altLang="zh-CN" b="1"/>
              <a:t>Oct.</a:t>
            </a:r>
            <a:r>
              <a:rPr lang="en-US" altLang="ko-KR" b="1"/>
              <a:t> </a:t>
            </a:r>
            <a:r>
              <a:rPr lang="en-US" altLang="zh-CN" b="1"/>
              <a:t>11</a:t>
            </a:r>
            <a:r>
              <a:rPr lang="en-US" altLang="ko-KR" b="1"/>
              <a:t> – </a:t>
            </a:r>
            <a:r>
              <a:rPr lang="en-US" altLang="zh-CN" b="1"/>
              <a:t>15</a:t>
            </a:r>
            <a:r>
              <a:rPr lang="en-US" altLang="ko-KR" b="1"/>
              <a:t>, 2010</a:t>
            </a:r>
          </a:p>
          <a:p>
            <a:pPr eaLnBrk="0" hangingPunct="0">
              <a:tabLst>
                <a:tab pos="1620838" algn="l"/>
              </a:tabLst>
            </a:pPr>
            <a:r>
              <a:rPr lang="en-US" altLang="ko-KR" b="1"/>
              <a:t>Agenda Item:	6.8.1.2</a:t>
            </a:r>
          </a:p>
        </p:txBody>
      </p:sp>
      <p:sp>
        <p:nvSpPr>
          <p:cNvPr id="2053" name="부제목 2"/>
          <p:cNvSpPr txBox="1">
            <a:spLocks/>
          </p:cNvSpPr>
          <p:nvPr/>
        </p:nvSpPr>
        <p:spPr bwMode="auto">
          <a:xfrm>
            <a:off x="640080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b="1" smtClean="0"/>
              <a:t>R1-105774</a:t>
            </a:r>
            <a:endParaRPr lang="ko-KR" altLang="en-US" b="1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622A691-A13A-453D-BF5D-9CC3744C7252}" type="slidenum">
              <a:rPr lang="en-US" altLang="ja-JP" smtClean="0">
                <a:ea typeface="MS PGothic" pitchFamily="34" charset="-128"/>
              </a:rPr>
              <a:pPr/>
              <a:t>1</a:t>
            </a:fld>
            <a:endParaRPr lang="en-US" altLang="ja-JP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>
                <a:ea typeface="MS PGothic" pitchFamily="34" charset="-128"/>
              </a:rPr>
              <a:t>Proposal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 lvl="1"/>
            <a:r>
              <a:rPr lang="en-US" smtClean="0">
                <a:ea typeface="MS PGothic" pitchFamily="34" charset="-128"/>
              </a:rPr>
              <a:t>Cell range expansion (CRE) is only supported in RRC_CONNECTED mode in Rel-10</a:t>
            </a:r>
          </a:p>
          <a:p>
            <a:pPr lvl="1"/>
            <a:r>
              <a:rPr lang="en-US" smtClean="0">
                <a:ea typeface="MS PGothic" pitchFamily="34" charset="-128"/>
              </a:rPr>
              <a:t>CRE is supported by means of UE receiver for non-colliding CRS case</a:t>
            </a:r>
          </a:p>
          <a:p>
            <a:pPr lvl="2"/>
            <a:r>
              <a:rPr lang="en-US" smtClean="0">
                <a:ea typeface="MS PGothic" pitchFamily="34" charset="-128"/>
              </a:rPr>
              <a:t>RAN4 shall prioritize RLM/RRM work (core requirements) over CRE enablers in Rel 10</a:t>
            </a:r>
          </a:p>
          <a:p>
            <a:pPr lvl="3"/>
            <a:r>
              <a:rPr lang="en-US" smtClean="0">
                <a:ea typeface="MS PGothic" pitchFamily="34" charset="-128"/>
              </a:rPr>
              <a:t>CRE enablers: demodulation (performance requirements) under strong CRS interference</a:t>
            </a:r>
            <a:endParaRPr lang="en-US" smtClean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30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AB984D-B0CF-4E4E-ABB6-A9FC8A299AB2}" type="slidenum">
              <a:rPr lang="en-US" altLang="ja-JP" smtClean="0">
                <a:ea typeface="MS PGothic" pitchFamily="34" charset="-128"/>
              </a:rPr>
              <a:pPr/>
              <a:t>2</a:t>
            </a:fld>
            <a:endParaRPr lang="en-US" altLang="ja-JP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9099</TotalTime>
  <Words>90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MS PGothic</vt:lpstr>
      <vt:lpstr>Calibri</vt:lpstr>
      <vt:lpstr>굴림</vt:lpstr>
      <vt:lpstr>標準デザイン</vt:lpstr>
      <vt:lpstr>Way Forward on  Cell Range Expansion</vt:lpstr>
      <vt:lpstr>Proposal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adamnjan</cp:lastModifiedBy>
  <cp:revision>214</cp:revision>
  <cp:lastPrinted>1601-01-01T00:00:00Z</cp:lastPrinted>
  <dcterms:created xsi:type="dcterms:W3CDTF">1601-01-01T00:00:00Z</dcterms:created>
  <dcterms:modified xsi:type="dcterms:W3CDTF">2010-10-13T06:41:53Z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