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63" r:id="rId3"/>
    <p:sldId id="265" r:id="rId4"/>
    <p:sldId id="264" r:id="rId5"/>
    <p:sldId id="262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0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UE to support a network 400 MHz Channel Bandwidth (CBW), the 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options XXXXX </a:t>
            </a:r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considered from RAN1 understanding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studying whether and how to enable UE to support 400MHz bandwidth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DL and UL designs may be considered independently.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FFS: potential specification impact for each options.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Companies are encouraged to provide investigations on performance/energy efficiency/cost/complexity for the above options.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Request RAN4 to investigate and provide feedback about the above information.</a:t>
            </a:r>
            <a:endParaRPr lang="zh-CN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65822" y="1608249"/>
            <a:ext cx="926926" cy="6277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BB Processor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64145" y="160824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2 * 8K 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or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16K (I)FFT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87520" y="160824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2270" y="1693427"/>
            <a:ext cx="122680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180654" y="1691456"/>
            <a:ext cx="7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7855" y="1033124"/>
            <a:ext cx="104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61945" y="1026801"/>
            <a:ext cx="1147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NW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5400000">
            <a:off x="3202576" y="-265201"/>
            <a:ext cx="93735" cy="3330004"/>
          </a:xfrm>
          <a:prstGeom prst="leftBrace">
            <a:avLst>
              <a:gd name="adj1" fmla="val 8333"/>
              <a:gd name="adj2" fmla="val 5278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eft Brace 20"/>
          <p:cNvSpPr/>
          <p:nvPr/>
        </p:nvSpPr>
        <p:spPr>
          <a:xfrm rot="5400000">
            <a:off x="8333740" y="852170"/>
            <a:ext cx="106680" cy="1084580"/>
          </a:xfrm>
          <a:prstGeom prst="leftBrace">
            <a:avLst>
              <a:gd name="adj1" fmla="val 8333"/>
              <a:gd name="adj2" fmla="val 4811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Folded Corner 28"/>
          <p:cNvSpPr/>
          <p:nvPr/>
        </p:nvSpPr>
        <p:spPr>
          <a:xfrm>
            <a:off x="7844484" y="162247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7048302" y="163912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80608" y="22502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388662" y="1644707"/>
            <a:ext cx="0" cy="60554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89582" y="160659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974209" y="224283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314569" y="1606594"/>
            <a:ext cx="0" cy="62943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46670" y="1799602"/>
            <a:ext cx="776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5465" y="1782925"/>
            <a:ext cx="975699" cy="303213"/>
          </a:xfrm>
          <a:prstGeom prst="rect">
            <a:avLst/>
          </a:prstGeom>
        </p:spPr>
      </p:pic>
      <p:sp>
        <p:nvSpPr>
          <p:cNvPr id="90" name="Rectangle 89"/>
          <p:cNvSpPr/>
          <p:nvPr/>
        </p:nvSpPr>
        <p:spPr>
          <a:xfrm>
            <a:off x="1559802" y="2513054"/>
            <a:ext cx="926926" cy="611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BB Processor</a:t>
            </a:r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758125" y="2513054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(I)FFT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758125" y="2817524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(I)FFT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81500" y="2513054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981500" y="2816982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88621" y="2637671"/>
            <a:ext cx="117117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 rot="16200000">
            <a:off x="7194272" y="2584209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: Folded Corner 99"/>
          <p:cNvSpPr/>
          <p:nvPr/>
        </p:nvSpPr>
        <p:spPr>
          <a:xfrm>
            <a:off x="7838464" y="2526905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RF Chain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 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BB Processing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7042282" y="254312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074588" y="313816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382642" y="2548553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983562" y="2511443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968189" y="3130933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983562" y="28178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308549" y="2511443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5308549" y="2813459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5274505" y="2543609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274505" y="2850750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1" name="Picture 1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445" y="2683132"/>
            <a:ext cx="975699" cy="295232"/>
          </a:xfrm>
          <a:prstGeom prst="rect">
            <a:avLst/>
          </a:prstGeom>
        </p:spPr>
      </p:pic>
      <p:sp>
        <p:nvSpPr>
          <p:cNvPr id="114" name="Rectangle 113"/>
          <p:cNvSpPr/>
          <p:nvPr/>
        </p:nvSpPr>
        <p:spPr>
          <a:xfrm>
            <a:off x="1580755" y="3501341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BB Processor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779078" y="3501340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(I)FFT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2779078" y="3805810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(I)FFT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002453" y="3501340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4002453" y="3805268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20370" y="3596522"/>
            <a:ext cx="1160379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3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 rot="16200000">
            <a:off x="7215225" y="3572495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Rectangle: Folded Corner 123"/>
          <p:cNvSpPr/>
          <p:nvPr/>
        </p:nvSpPr>
        <p:spPr>
          <a:xfrm>
            <a:off x="7859417" y="3515191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RF Chain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 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BB Processing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>
            <a:off x="7063235" y="3531407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7095541" y="4126447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7403595" y="3536839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5004515" y="349972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4989142" y="411921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004515" y="380614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329502" y="3499729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329502" y="3801746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5295458" y="3531895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295458" y="3839036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0398" y="3671419"/>
            <a:ext cx="975699" cy="295232"/>
          </a:xfrm>
          <a:prstGeom prst="rect">
            <a:avLst/>
          </a:prstGeom>
        </p:spPr>
      </p:pic>
      <p:sp>
        <p:nvSpPr>
          <p:cNvPr id="136" name="Rectangle 135"/>
          <p:cNvSpPr/>
          <p:nvPr/>
        </p:nvSpPr>
        <p:spPr>
          <a:xfrm>
            <a:off x="1580755" y="3799145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BB Processor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572289" y="4489551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BB Processor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770505" y="4489450"/>
            <a:ext cx="927100" cy="612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* 8K (I)FFT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16K (I)FFT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3993987" y="4489549"/>
            <a:ext cx="926926" cy="62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71170" y="4568072"/>
            <a:ext cx="110111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4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 rot="16200000">
            <a:off x="7206759" y="4560705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Rectangle: Folded Corner 149"/>
          <p:cNvSpPr/>
          <p:nvPr/>
        </p:nvSpPr>
        <p:spPr>
          <a:xfrm>
            <a:off x="7850951" y="4503401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RF Chain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 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BB Processing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1" name="Straight Connector 150"/>
          <p:cNvCxnSpPr/>
          <p:nvPr/>
        </p:nvCxnSpPr>
        <p:spPr>
          <a:xfrm>
            <a:off x="7054769" y="4519617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7087075" y="5114657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7395129" y="4525049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4996049" y="448793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4980676" y="510742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5321036" y="4487939"/>
            <a:ext cx="0" cy="61341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5308368" y="4701464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1932" y="4659629"/>
            <a:ext cx="975699" cy="295232"/>
          </a:xfrm>
          <a:prstGeom prst="rect">
            <a:avLst/>
          </a:prstGeom>
        </p:spPr>
      </p:pic>
      <p:sp>
        <p:nvSpPr>
          <p:cNvPr id="162" name="Rectangle 161"/>
          <p:cNvSpPr/>
          <p:nvPr/>
        </p:nvSpPr>
        <p:spPr>
          <a:xfrm>
            <a:off x="1572289" y="4787355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BB Processor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2" name="Straight Connector 191"/>
          <p:cNvCxnSpPr/>
          <p:nvPr/>
        </p:nvCxnSpPr>
        <p:spPr>
          <a:xfrm>
            <a:off x="706120" y="236386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693420" y="3308112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693420" y="4279662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42225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FFT/IFFT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5600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0350" y="795537"/>
            <a:ext cx="1226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058734" y="793566"/>
            <a:ext cx="7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5935" y="135234"/>
            <a:ext cx="104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47994" y="97906"/>
            <a:ext cx="1147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NW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5400000">
            <a:off x="3080656" y="-1163091"/>
            <a:ext cx="93735" cy="3330004"/>
          </a:xfrm>
          <a:prstGeom prst="leftBrace">
            <a:avLst>
              <a:gd name="adj1" fmla="val 8333"/>
              <a:gd name="adj2" fmla="val 5278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eft Brace 20"/>
          <p:cNvSpPr/>
          <p:nvPr/>
        </p:nvSpPr>
        <p:spPr>
          <a:xfrm rot="5400000">
            <a:off x="8172734" y="-7196"/>
            <a:ext cx="140425" cy="1040763"/>
          </a:xfrm>
          <a:prstGeom prst="leftBrace">
            <a:avLst>
              <a:gd name="adj1" fmla="val 8333"/>
              <a:gd name="adj2" fmla="val 4811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Folded Corner 28"/>
          <p:cNvSpPr/>
          <p:nvPr/>
        </p:nvSpPr>
        <p:spPr>
          <a:xfrm>
            <a:off x="7722564" y="72458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6926382" y="74123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958688" y="135236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266742" y="746817"/>
            <a:ext cx="0" cy="60554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867662" y="7087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852289" y="13449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192649" y="708704"/>
            <a:ext cx="0" cy="62943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124750" y="901712"/>
            <a:ext cx="776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3545" y="885035"/>
            <a:ext cx="975699" cy="303213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2637065" y="1648176"/>
            <a:ext cx="926926" cy="621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60440" y="1648176"/>
            <a:ext cx="926926" cy="3148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73050" y="1779786"/>
            <a:ext cx="122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rot="16200000">
            <a:off x="7041061" y="1699937"/>
            <a:ext cx="751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: Folded Corner 64"/>
          <p:cNvSpPr/>
          <p:nvPr/>
        </p:nvSpPr>
        <p:spPr>
          <a:xfrm>
            <a:off x="7717404" y="1662118"/>
            <a:ext cx="1045924" cy="615297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6921222" y="16784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953528" y="227741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261582" y="1683909"/>
            <a:ext cx="0" cy="593506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862502" y="16465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847129" y="227014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62502" y="195499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5187489" y="1646554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5187489" y="1950567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152192" y="1679747"/>
            <a:ext cx="6737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152193" y="1988918"/>
            <a:ext cx="666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385" y="1819378"/>
            <a:ext cx="975699" cy="297184"/>
          </a:xfrm>
          <a:prstGeom prst="rect">
            <a:avLst/>
          </a:prstGeom>
        </p:spPr>
      </p:pic>
      <p:sp>
        <p:nvSpPr>
          <p:cNvPr id="86" name="Rectangle 85"/>
          <p:cNvSpPr/>
          <p:nvPr/>
        </p:nvSpPr>
        <p:spPr>
          <a:xfrm>
            <a:off x="3860440" y="1963006"/>
            <a:ext cx="926926" cy="3127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48905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648905" y="291848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872280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872280" y="29179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9401" y="2738636"/>
            <a:ext cx="117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C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 rot="16200000">
            <a:off x="7085052" y="2685174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: Folded Corner 99"/>
          <p:cNvSpPr/>
          <p:nvPr/>
        </p:nvSpPr>
        <p:spPr>
          <a:xfrm>
            <a:off x="7729244" y="2627870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6933062" y="264408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965368" y="323912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273422" y="2649518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874342" y="261240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858969" y="323189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874342" y="291881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199329" y="2612408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5199329" y="291442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5165285" y="2644574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165285" y="2951715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1" name="Picture 1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225" y="2784097"/>
            <a:ext cx="975699" cy="295232"/>
          </a:xfrm>
          <a:prstGeom prst="rect">
            <a:avLst/>
          </a:prstGeom>
        </p:spPr>
      </p:pic>
      <p:sp>
        <p:nvSpPr>
          <p:cNvPr id="171" name="Rectangle 170"/>
          <p:cNvSpPr/>
          <p:nvPr/>
        </p:nvSpPr>
        <p:spPr>
          <a:xfrm>
            <a:off x="2655042" y="56573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897467" y="5644882"/>
            <a:ext cx="926926" cy="330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98450" y="5609524"/>
            <a:ext cx="1158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E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 rot="16200000">
            <a:off x="7116589" y="5550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Rectangle: Folded Corner 178"/>
          <p:cNvSpPr/>
          <p:nvPr/>
        </p:nvSpPr>
        <p:spPr>
          <a:xfrm>
            <a:off x="7760781" y="5493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0" name="Straight Connector 179"/>
          <p:cNvCxnSpPr/>
          <p:nvPr/>
        </p:nvCxnSpPr>
        <p:spPr>
          <a:xfrm>
            <a:off x="6964599" y="5509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6996905" y="6104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7304959" y="5515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>
            <a:off x="4905879" y="56493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4884156" y="59767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5230866" y="5645150"/>
            <a:ext cx="0" cy="31750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5256298" y="5627929"/>
            <a:ext cx="757152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7" name="Picture 1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762" y="5649594"/>
            <a:ext cx="975699" cy="295232"/>
          </a:xfrm>
          <a:prstGeom prst="rect">
            <a:avLst/>
          </a:prstGeom>
        </p:spPr>
      </p:pic>
      <p:cxnSp>
        <p:nvCxnSpPr>
          <p:cNvPr id="192" name="Straight Connector 191"/>
          <p:cNvCxnSpPr/>
          <p:nvPr/>
        </p:nvCxnSpPr>
        <p:spPr>
          <a:xfrm>
            <a:off x="584200" y="14659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584200" y="24375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584200" y="43806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584200" y="53521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667655" y="354487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67655" y="38493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91030" y="3544876"/>
            <a:ext cx="926926" cy="62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213" y="3623399"/>
            <a:ext cx="110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D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7103802" y="3616032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: Folded Corner 23"/>
          <p:cNvSpPr/>
          <p:nvPr/>
        </p:nvSpPr>
        <p:spPr>
          <a:xfrm>
            <a:off x="7747994" y="3558728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951812" y="35749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984118" y="416998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292172" y="3580376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893092" y="354326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877719" y="416275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218079" y="3543266"/>
            <a:ext cx="0" cy="61341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205411" y="3756791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975" y="3714956"/>
            <a:ext cx="975699" cy="295232"/>
          </a:xfrm>
          <a:prstGeom prst="rect">
            <a:avLst/>
          </a:prstGeom>
        </p:spPr>
      </p:pic>
      <p:cxnSp>
        <p:nvCxnSpPr>
          <p:cNvPr id="42" name="Straight Connector 41"/>
          <p:cNvCxnSpPr/>
          <p:nvPr/>
        </p:nvCxnSpPr>
        <p:spPr>
          <a:xfrm>
            <a:off x="613565" y="3329279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3902" y="710359"/>
            <a:ext cx="926926" cy="6277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2225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5600" y="710359"/>
            <a:ext cx="926926" cy="634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0350" y="795537"/>
            <a:ext cx="1226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058734" y="793566"/>
            <a:ext cx="7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5935" y="135234"/>
            <a:ext cx="104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82151" y="91511"/>
            <a:ext cx="1147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NW side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5400000">
            <a:off x="3080656" y="-1163091"/>
            <a:ext cx="93735" cy="3330004"/>
          </a:xfrm>
          <a:prstGeom prst="leftBrace">
            <a:avLst>
              <a:gd name="adj1" fmla="val 8333"/>
              <a:gd name="adj2" fmla="val 5278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eft Brace 20"/>
          <p:cNvSpPr/>
          <p:nvPr/>
        </p:nvSpPr>
        <p:spPr>
          <a:xfrm rot="5400000">
            <a:off x="8146161" y="19377"/>
            <a:ext cx="193571" cy="1040763"/>
          </a:xfrm>
          <a:prstGeom prst="leftBrace">
            <a:avLst>
              <a:gd name="adj1" fmla="val 8333"/>
              <a:gd name="adj2" fmla="val 48118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Folded Corner 28"/>
          <p:cNvSpPr/>
          <p:nvPr/>
        </p:nvSpPr>
        <p:spPr>
          <a:xfrm>
            <a:off x="7722564" y="724584"/>
            <a:ext cx="1045924" cy="627781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6926382" y="74123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958688" y="135236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266742" y="746817"/>
            <a:ext cx="0" cy="60554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867662" y="7087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852289" y="13449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192649" y="708704"/>
            <a:ext cx="0" cy="629437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124750" y="901712"/>
            <a:ext cx="776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3545" y="885035"/>
            <a:ext cx="975699" cy="303213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1438742" y="1648176"/>
            <a:ext cx="926926" cy="615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37065" y="1648176"/>
            <a:ext cx="926926" cy="621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60440" y="1648176"/>
            <a:ext cx="926926" cy="3148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73050" y="1779786"/>
            <a:ext cx="122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rot="16200000">
            <a:off x="7041061" y="1699937"/>
            <a:ext cx="751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: Folded Corner 64"/>
          <p:cNvSpPr/>
          <p:nvPr/>
        </p:nvSpPr>
        <p:spPr>
          <a:xfrm>
            <a:off x="7717404" y="1662118"/>
            <a:ext cx="1045924" cy="615297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6921222" y="1678441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953528" y="227741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261582" y="1683909"/>
            <a:ext cx="0" cy="593506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862502" y="16465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847129" y="227014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62502" y="1954990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5187489" y="1646554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5187489" y="1950567"/>
            <a:ext cx="0" cy="31645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152192" y="1679747"/>
            <a:ext cx="6737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152193" y="1988918"/>
            <a:ext cx="666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385" y="1819378"/>
            <a:ext cx="975699" cy="297184"/>
          </a:xfrm>
          <a:prstGeom prst="rect">
            <a:avLst/>
          </a:prstGeom>
        </p:spPr>
      </p:pic>
      <p:sp>
        <p:nvSpPr>
          <p:cNvPr id="86" name="Rectangle 85"/>
          <p:cNvSpPr/>
          <p:nvPr/>
        </p:nvSpPr>
        <p:spPr>
          <a:xfrm>
            <a:off x="3860440" y="1963006"/>
            <a:ext cx="926926" cy="3127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450582" y="2614019"/>
            <a:ext cx="926926" cy="611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48905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648905" y="291848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872280" y="2614019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872280" y="2917947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9401" y="2738636"/>
            <a:ext cx="117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2a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 rot="16200000">
            <a:off x="7085052" y="2685174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: Folded Corner 99"/>
          <p:cNvSpPr/>
          <p:nvPr/>
        </p:nvSpPr>
        <p:spPr>
          <a:xfrm>
            <a:off x="7729244" y="2627870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101" name="Straight Connector 100"/>
          <p:cNvCxnSpPr/>
          <p:nvPr/>
        </p:nvCxnSpPr>
        <p:spPr>
          <a:xfrm>
            <a:off x="6933062" y="264408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965368" y="3239126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273422" y="2649518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874342" y="261240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858969" y="3231898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874342" y="2918819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199329" y="2612408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5199329" y="291442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5165285" y="2644574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165285" y="2951715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1" name="Picture 1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225" y="2784097"/>
            <a:ext cx="975699" cy="295232"/>
          </a:xfrm>
          <a:prstGeom prst="rect">
            <a:avLst/>
          </a:prstGeom>
        </p:spPr>
      </p:pic>
      <p:sp>
        <p:nvSpPr>
          <p:cNvPr id="114" name="Rectangle 113"/>
          <p:cNvSpPr/>
          <p:nvPr/>
        </p:nvSpPr>
        <p:spPr>
          <a:xfrm>
            <a:off x="1471535" y="360230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669858" y="360230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2669858" y="390677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893233" y="360230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893233" y="3906233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11150" y="3697487"/>
            <a:ext cx="1160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2b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 rot="16200000">
            <a:off x="7106005" y="367346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Rectangle: Folded Corner 123"/>
          <p:cNvSpPr/>
          <p:nvPr/>
        </p:nvSpPr>
        <p:spPr>
          <a:xfrm>
            <a:off x="7750197" y="361615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125" name="Straight Connector 124"/>
          <p:cNvCxnSpPr/>
          <p:nvPr/>
        </p:nvCxnSpPr>
        <p:spPr>
          <a:xfrm>
            <a:off x="6954015" y="363237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6986321" y="422741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7294375" y="363780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4895295" y="360069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4879922" y="422018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4895295" y="3907105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220282" y="3600694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220282" y="3902711"/>
            <a:ext cx="0" cy="314373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5186238" y="3632860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186238" y="3940001"/>
            <a:ext cx="676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178" y="3772384"/>
            <a:ext cx="975699" cy="295232"/>
          </a:xfrm>
          <a:prstGeom prst="rect">
            <a:avLst/>
          </a:prstGeom>
        </p:spPr>
      </p:pic>
      <p:sp>
        <p:nvSpPr>
          <p:cNvPr id="136" name="Rectangle 135"/>
          <p:cNvSpPr/>
          <p:nvPr/>
        </p:nvSpPr>
        <p:spPr>
          <a:xfrm>
            <a:off x="1471535" y="3900110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463069" y="459051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661392" y="45905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2661392" y="489498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8K 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3884767" y="4590514"/>
            <a:ext cx="926926" cy="62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361950" y="4669037"/>
            <a:ext cx="110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3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 rot="16200000">
            <a:off x="7097539" y="4661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Rectangle: Folded Corner 149"/>
          <p:cNvSpPr/>
          <p:nvPr/>
        </p:nvSpPr>
        <p:spPr>
          <a:xfrm>
            <a:off x="7741731" y="4604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151" name="Straight Connector 150"/>
          <p:cNvCxnSpPr/>
          <p:nvPr/>
        </p:nvCxnSpPr>
        <p:spPr>
          <a:xfrm>
            <a:off x="6945549" y="4620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6977855" y="5215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7285909" y="4626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4886829" y="458890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4871456" y="520839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5211816" y="4588904"/>
            <a:ext cx="0" cy="61341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5199148" y="4802429"/>
            <a:ext cx="676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712" y="4760594"/>
            <a:ext cx="975699" cy="295232"/>
          </a:xfrm>
          <a:prstGeom prst="rect">
            <a:avLst/>
          </a:prstGeom>
        </p:spPr>
      </p:pic>
      <p:sp>
        <p:nvSpPr>
          <p:cNvPr id="162" name="Rectangle 161"/>
          <p:cNvSpPr/>
          <p:nvPr/>
        </p:nvSpPr>
        <p:spPr>
          <a:xfrm>
            <a:off x="1463069" y="4888320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1456719" y="5663666"/>
            <a:ext cx="926926" cy="3004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TB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2655042" y="5657315"/>
            <a:ext cx="926926" cy="307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FFT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3897467" y="5644882"/>
            <a:ext cx="926926" cy="330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  <a:endParaRPr lang="zh-CN" altLang="en-US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98450" y="5609524"/>
            <a:ext cx="1158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4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 rot="16200000">
            <a:off x="7116589" y="5550670"/>
            <a:ext cx="704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400MHz CBW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Rectangle: Folded Corner 178"/>
          <p:cNvSpPr/>
          <p:nvPr/>
        </p:nvSpPr>
        <p:spPr>
          <a:xfrm>
            <a:off x="7760781" y="5493366"/>
            <a:ext cx="1045924" cy="611256"/>
          </a:xfrm>
          <a:prstGeom prst="foldedCorner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 Chain</a:t>
            </a: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ea"/>
              </a:rPr>
              <a:t>(I)FFT</a:t>
            </a:r>
            <a:endParaRPr lang="en-US" altLang="zh-CN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BB Processing</a:t>
            </a:r>
          </a:p>
        </p:txBody>
      </p:sp>
      <p:cxnSp>
        <p:nvCxnSpPr>
          <p:cNvPr id="180" name="Straight Connector 179"/>
          <p:cNvCxnSpPr/>
          <p:nvPr/>
        </p:nvCxnSpPr>
        <p:spPr>
          <a:xfrm>
            <a:off x="6964599" y="550958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6996905" y="6104622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7304959" y="5515014"/>
            <a:ext cx="0" cy="58960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>
            <a:off x="4905879" y="564935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4884156" y="5976744"/>
            <a:ext cx="68072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5230866" y="5645150"/>
            <a:ext cx="0" cy="31750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5256298" y="5627929"/>
            <a:ext cx="757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 to 200MHz</a:t>
            </a:r>
            <a:endParaRPr lang="zh-CN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7" name="Picture 1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762" y="5649594"/>
            <a:ext cx="975699" cy="295232"/>
          </a:xfrm>
          <a:prstGeom prst="rect">
            <a:avLst/>
          </a:prstGeom>
        </p:spPr>
      </p:pic>
      <p:cxnSp>
        <p:nvCxnSpPr>
          <p:cNvPr id="192" name="Straight Connector 191"/>
          <p:cNvCxnSpPr/>
          <p:nvPr/>
        </p:nvCxnSpPr>
        <p:spPr>
          <a:xfrm>
            <a:off x="584200" y="14659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584200" y="24375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584200" y="34090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584200" y="438062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584200" y="5352177"/>
            <a:ext cx="11023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435</Words>
  <Application>Microsoft Office PowerPoint</Application>
  <PresentationFormat>Widescreen</PresentationFormat>
  <Paragraphs>166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等线</vt:lpstr>
      <vt:lpstr>等线 Light</vt:lpstr>
      <vt:lpstr>Arial</vt:lpstr>
      <vt:lpstr>Calibri</vt:lpstr>
      <vt:lpstr>Office Theme</vt:lpstr>
      <vt:lpstr>1_Office Theme</vt:lpstr>
      <vt:lpstr>Proposals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Xiaodong Shen</dc:creator>
  <cp:lastModifiedBy>Xiaodong Shen</cp:lastModifiedBy>
  <cp:revision>19</cp:revision>
  <dcterms:created xsi:type="dcterms:W3CDTF">2025-11-18T23:07:00Z</dcterms:created>
  <dcterms:modified xsi:type="dcterms:W3CDTF">2025-11-19T16:13:54Z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95B717F6F53B417DA5B76694904E4AF4_13</vt:lpwstr>
  </property>
  <property fmtid="{D5CDD505-2E9C-101B-9397-08002B2CF9AE}" pid="3" name="KSOProductBuildVer">
    <vt:lpwstr>2052-12.1.0.23542</vt:lpwstr>
  </property>
</Properties>
</file>