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2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08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D0F8E-F25F-1559-2C64-F65EF260EC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64A22F-0781-582B-F84B-E3773DEF3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721CA-8CE6-3109-3C08-0E51A5DE6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78CA9-3FFC-82AF-D6AD-07317C216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22F64-53B5-F021-9760-A3BF78387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015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22671-1840-A16C-FD73-32A097383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F5F590-59A9-5DDE-7BA4-E23A59554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F9BDC-EA10-B18D-A848-1098ABF2F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F1164-E57A-11B3-D2E8-D446973E0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E0194-7938-DEBA-4611-DF498A514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2456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BF0581-E1BC-FC97-B3B0-3BF9F51F3B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BD23B3-CF2F-30BA-FE37-5BA983912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7F6323-7BA4-EF60-900E-AC18AB007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97C83-C596-04B5-161C-9C7C3362B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91793-832E-4303-52D0-A8903346D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600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A51E8-DC47-EF46-21E0-7FBB1D028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EE03A-1777-46E0-BEE3-D96134560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73FFD-8E8D-CD13-AFB5-F4A1E50A1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F5531-0274-AC4E-3C07-899029AFC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33FBB-150B-2DAF-4E2B-66F8B8746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5218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F9687-7E33-52C0-75B6-B54A8A716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3628A-27B0-DFBE-73F3-9147D8F9B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2A0C3-2D76-7D4C-62A9-0241A30DF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344EF-E11A-5268-E895-6EB111460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73D1A-7381-3371-A596-2F66F4283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722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CC81B-865C-24CC-5249-23BDC4112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F14B1-377F-8C22-3FFE-8812C40335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DAD7E-A899-3EED-29EE-722B90C47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31B93E-25A4-87E2-EB97-3D733CE92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C1BD0F-FC50-50E2-07A6-4474670E0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6AE21-FCB7-EB0B-6BE7-1F2745C84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917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F0C54-7834-3BBA-D540-4AF79BCD2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57823-2466-39F7-74FC-C14B6F48C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5D8CCB-7DF8-F0DE-68E3-02156D268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78DF96-62E1-792A-8A48-D22E63D047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CAFD83-F44F-EAD2-DB25-708668AD60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584695-6543-C5E0-0698-DC17694F1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17584E-3D7A-07A1-ECD4-1A20F9CC4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C8DEE8-E5AE-FC24-5D8A-954747D25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7715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6E6C0-6470-A903-F05F-5BC69AD3F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7D1E1A-6A69-E1CB-881B-6C2B9D2EB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5CAB9-BA2B-244A-C103-10FD35C5B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09F1E7-E9B6-4C73-0DEE-9E3C26C5F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9451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D3A7F5-7D29-1301-306E-DE8406C0B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BDCC1-B566-4897-AC5A-8426FAF06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231E9-5FA9-910B-9A0B-030D5A083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250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9C2B2-6F75-B35E-EF40-083088A71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F9AEB-EDCF-5C4E-9158-CBC24EC6D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11FED-BDE7-DF54-8AC8-A744B031F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3628E-42E3-0C92-BD3B-89165A1AD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9DCE0E-7683-7A06-EFF9-58FBDF460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D330A-9E12-FFAC-08D5-2653456F3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5193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5A4A7-EAE0-1E24-41AB-197C5BC7E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956199-39C5-3B38-7A6B-E072CB86CE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29B379-ED1B-42F1-6257-CD1EF595F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168951-0AFD-D30B-3CB0-E797EA0AB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986739-F760-13EB-16B3-B707F27E8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AD5F7E-DA1A-CC2D-36A9-A83E74989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3980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3F480A-EA85-6B06-35A3-28EBDCC0D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9BC0BB-A83A-3336-867A-6BC32BD58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AF5B1-2CC8-7F2B-474B-2C14CCAE25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6FD39-1BC4-1B9B-DD11-A2D0589DD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DBC31-4E13-D25C-A4BD-51EAEFFA3C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845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3AAD8-59B3-417D-AF3E-21C54D8EC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Proposals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7E8E6-26F5-DDAA-CE79-0DC83F19B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enable UE to support a network 400 MHz Channel Bandwidth (CBW), the </a:t>
            </a:r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options XXXXX </a:t>
            </a:r>
            <a:r>
              <a:rPr lang="en-GB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considered from RAN1 understanding</a:t>
            </a:r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studying whether and how to enable UE to support 400MHz bandwidth</a:t>
            </a:r>
          </a:p>
          <a:p>
            <a:pPr lvl="1"/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DL and UL designs may be considered independently.</a:t>
            </a:r>
          </a:p>
          <a:p>
            <a:pPr lvl="1"/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FFS: potential specification impact for each options.</a:t>
            </a:r>
          </a:p>
          <a:p>
            <a:pPr lvl="1"/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Companies are encouraged to provide investigations on performance/energy efficiency/cost/complexity for the above options.</a:t>
            </a:r>
          </a:p>
          <a:p>
            <a:pPr lvl="1"/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Request RAN4 to investigate and provide feedback about the above information.</a:t>
            </a:r>
            <a:endParaRPr lang="zh-CN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750067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D9BB3-14A8-6DE1-16FB-4495894B6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4127C2-B704-06A5-BDE7-18A1D3670A42}"/>
              </a:ext>
            </a:extLst>
          </p:cNvPr>
          <p:cNvSpPr/>
          <p:nvPr/>
        </p:nvSpPr>
        <p:spPr>
          <a:xfrm>
            <a:off x="2642225" y="710359"/>
            <a:ext cx="926926" cy="634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5912BD-4C02-F32D-859E-8D02D3ABD3A8}"/>
              </a:ext>
            </a:extLst>
          </p:cNvPr>
          <p:cNvSpPr/>
          <p:nvPr/>
        </p:nvSpPr>
        <p:spPr>
          <a:xfrm>
            <a:off x="3865600" y="710359"/>
            <a:ext cx="926926" cy="634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65A3773-A0B7-2EDA-04DE-971001F3FD5F}"/>
              </a:ext>
            </a:extLst>
          </p:cNvPr>
          <p:cNvSpPr txBox="1"/>
          <p:nvPr/>
        </p:nvSpPr>
        <p:spPr>
          <a:xfrm>
            <a:off x="260350" y="795537"/>
            <a:ext cx="1226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A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980DDF-84ED-B008-8ACD-41DC1E525065}"/>
              </a:ext>
            </a:extLst>
          </p:cNvPr>
          <p:cNvSpPr txBox="1"/>
          <p:nvPr/>
        </p:nvSpPr>
        <p:spPr>
          <a:xfrm rot="16200000">
            <a:off x="7058734" y="793566"/>
            <a:ext cx="71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5D15DD5-F6AC-B353-D7EF-C885B3915D99}"/>
              </a:ext>
            </a:extLst>
          </p:cNvPr>
          <p:cNvSpPr txBox="1"/>
          <p:nvPr/>
        </p:nvSpPr>
        <p:spPr>
          <a:xfrm>
            <a:off x="2575935" y="135234"/>
            <a:ext cx="104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UE side</a:t>
            </a:r>
            <a:endParaRPr lang="zh-CN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93E919-BF4F-99ED-EA0B-B60A3A27DD83}"/>
              </a:ext>
            </a:extLst>
          </p:cNvPr>
          <p:cNvSpPr txBox="1"/>
          <p:nvPr/>
        </p:nvSpPr>
        <p:spPr>
          <a:xfrm>
            <a:off x="9084650" y="128911"/>
            <a:ext cx="1147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NW side</a:t>
            </a:r>
            <a:endParaRPr lang="zh-CN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D4D1A253-BDD9-ED1C-A175-EDE49A19119B}"/>
              </a:ext>
            </a:extLst>
          </p:cNvPr>
          <p:cNvSpPr/>
          <p:nvPr/>
        </p:nvSpPr>
        <p:spPr>
          <a:xfrm rot="5400000">
            <a:off x="3080656" y="-1163091"/>
            <a:ext cx="93735" cy="3330004"/>
          </a:xfrm>
          <a:prstGeom prst="leftBrace">
            <a:avLst>
              <a:gd name="adj1" fmla="val 8333"/>
              <a:gd name="adj2" fmla="val 52788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BA50BFE1-3A2C-408E-C2A3-CD9781639507}"/>
              </a:ext>
            </a:extLst>
          </p:cNvPr>
          <p:cNvSpPr/>
          <p:nvPr/>
        </p:nvSpPr>
        <p:spPr>
          <a:xfrm rot="5400000">
            <a:off x="9372382" y="-1206845"/>
            <a:ext cx="123219" cy="3422854"/>
          </a:xfrm>
          <a:prstGeom prst="leftBrace">
            <a:avLst>
              <a:gd name="adj1" fmla="val 8333"/>
              <a:gd name="adj2" fmla="val 48118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: Folded Corner 28">
            <a:extLst>
              <a:ext uri="{FF2B5EF4-FFF2-40B4-BE49-F238E27FC236}">
                <a16:creationId xmlns:a16="http://schemas.microsoft.com/office/drawing/2014/main" id="{2F07208C-7BE9-6184-4F30-4815103ACB5A}"/>
              </a:ext>
            </a:extLst>
          </p:cNvPr>
          <p:cNvSpPr/>
          <p:nvPr/>
        </p:nvSpPr>
        <p:spPr>
          <a:xfrm>
            <a:off x="7722564" y="724584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62084C7-1AF6-7136-AE5E-300D320ABD16}"/>
              </a:ext>
            </a:extLst>
          </p:cNvPr>
          <p:cNvCxnSpPr/>
          <p:nvPr/>
        </p:nvCxnSpPr>
        <p:spPr>
          <a:xfrm>
            <a:off x="6926382" y="74123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49F230-F0CB-62A8-1850-D9B76E847A90}"/>
              </a:ext>
            </a:extLst>
          </p:cNvPr>
          <p:cNvCxnSpPr/>
          <p:nvPr/>
        </p:nvCxnSpPr>
        <p:spPr>
          <a:xfrm>
            <a:off x="6958688" y="135236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203E7A3-82B5-3EFF-D3EA-7D4756EC541A}"/>
              </a:ext>
            </a:extLst>
          </p:cNvPr>
          <p:cNvCxnSpPr>
            <a:cxnSpLocks/>
          </p:cNvCxnSpPr>
          <p:nvPr/>
        </p:nvCxnSpPr>
        <p:spPr>
          <a:xfrm>
            <a:off x="7266742" y="746817"/>
            <a:ext cx="0" cy="605547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A720385-EA00-36E9-274C-FE392405078E}"/>
              </a:ext>
            </a:extLst>
          </p:cNvPr>
          <p:cNvCxnSpPr/>
          <p:nvPr/>
        </p:nvCxnSpPr>
        <p:spPr>
          <a:xfrm>
            <a:off x="4867662" y="70870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AADDE73-0786-E4E5-FEE7-3DDCF0D696F6}"/>
              </a:ext>
            </a:extLst>
          </p:cNvPr>
          <p:cNvCxnSpPr/>
          <p:nvPr/>
        </p:nvCxnSpPr>
        <p:spPr>
          <a:xfrm>
            <a:off x="4852289" y="1344941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6A0D5A4-679D-9B33-12A1-DCED10C53F12}"/>
              </a:ext>
            </a:extLst>
          </p:cNvPr>
          <p:cNvCxnSpPr>
            <a:cxnSpLocks/>
          </p:cNvCxnSpPr>
          <p:nvPr/>
        </p:nvCxnSpPr>
        <p:spPr>
          <a:xfrm>
            <a:off x="5192649" y="708704"/>
            <a:ext cx="0" cy="629437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88C2071B-974C-BA9B-9C7A-437312CFB6A4}"/>
              </a:ext>
            </a:extLst>
          </p:cNvPr>
          <p:cNvSpPr txBox="1"/>
          <p:nvPr/>
        </p:nvSpPr>
        <p:spPr>
          <a:xfrm>
            <a:off x="5124750" y="901712"/>
            <a:ext cx="7765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FEFF5C18-FA5D-ACCA-2AA4-6A126BB99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3545" y="885035"/>
            <a:ext cx="975699" cy="303213"/>
          </a:xfrm>
          <a:prstGeom prst="rect">
            <a:avLst/>
          </a:prstGeom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3AF4A759-C91C-04A5-A32F-66C4A154AE2A}"/>
              </a:ext>
            </a:extLst>
          </p:cNvPr>
          <p:cNvSpPr/>
          <p:nvPr/>
        </p:nvSpPr>
        <p:spPr>
          <a:xfrm>
            <a:off x="2637065" y="1648176"/>
            <a:ext cx="926926" cy="6219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32EC222-741A-1C64-9120-22CBE9F9CDBE}"/>
              </a:ext>
            </a:extLst>
          </p:cNvPr>
          <p:cNvSpPr/>
          <p:nvPr/>
        </p:nvSpPr>
        <p:spPr>
          <a:xfrm>
            <a:off x="3860440" y="1648176"/>
            <a:ext cx="926926" cy="3148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B7970D3-E9CB-4DE8-5621-3B9115972ADE}"/>
              </a:ext>
            </a:extLst>
          </p:cNvPr>
          <p:cNvSpPr txBox="1"/>
          <p:nvPr/>
        </p:nvSpPr>
        <p:spPr>
          <a:xfrm>
            <a:off x="273050" y="1779786"/>
            <a:ext cx="1227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B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792C369-DCD1-AA8E-8297-DECB34373167}"/>
              </a:ext>
            </a:extLst>
          </p:cNvPr>
          <p:cNvSpPr txBox="1"/>
          <p:nvPr/>
        </p:nvSpPr>
        <p:spPr>
          <a:xfrm rot="16200000">
            <a:off x="7041061" y="1699937"/>
            <a:ext cx="751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: Folded Corner 64">
            <a:extLst>
              <a:ext uri="{FF2B5EF4-FFF2-40B4-BE49-F238E27FC236}">
                <a16:creationId xmlns:a16="http://schemas.microsoft.com/office/drawing/2014/main" id="{2F2612EF-6041-FF95-81F4-77BE882BEBB3}"/>
              </a:ext>
            </a:extLst>
          </p:cNvPr>
          <p:cNvSpPr/>
          <p:nvPr/>
        </p:nvSpPr>
        <p:spPr>
          <a:xfrm>
            <a:off x="7717404" y="1662118"/>
            <a:ext cx="1045924" cy="615297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0E3CBD8-BC78-E8A9-0367-867970B70353}"/>
              </a:ext>
            </a:extLst>
          </p:cNvPr>
          <p:cNvCxnSpPr/>
          <p:nvPr/>
        </p:nvCxnSpPr>
        <p:spPr>
          <a:xfrm>
            <a:off x="6921222" y="1678441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CF06CB9-1B95-9D09-39D4-216ED08204A5}"/>
              </a:ext>
            </a:extLst>
          </p:cNvPr>
          <p:cNvCxnSpPr/>
          <p:nvPr/>
        </p:nvCxnSpPr>
        <p:spPr>
          <a:xfrm>
            <a:off x="6953528" y="2277415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87D2A63-5BE2-EDCE-F16F-4C2D69940B4E}"/>
              </a:ext>
            </a:extLst>
          </p:cNvPr>
          <p:cNvCxnSpPr>
            <a:cxnSpLocks/>
          </p:cNvCxnSpPr>
          <p:nvPr/>
        </p:nvCxnSpPr>
        <p:spPr>
          <a:xfrm>
            <a:off x="7261582" y="1683909"/>
            <a:ext cx="0" cy="593506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D2AC9C4-1808-1EF2-20EC-D330BBACA2EE}"/>
              </a:ext>
            </a:extLst>
          </p:cNvPr>
          <p:cNvCxnSpPr/>
          <p:nvPr/>
        </p:nvCxnSpPr>
        <p:spPr>
          <a:xfrm>
            <a:off x="4862502" y="164655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3642340C-C433-FAE9-F17A-F4A2D1BD57B3}"/>
              </a:ext>
            </a:extLst>
          </p:cNvPr>
          <p:cNvCxnSpPr/>
          <p:nvPr/>
        </p:nvCxnSpPr>
        <p:spPr>
          <a:xfrm>
            <a:off x="4847129" y="2270140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01B3E076-07FA-2969-F1B3-C652A3BD3679}"/>
              </a:ext>
            </a:extLst>
          </p:cNvPr>
          <p:cNvCxnSpPr/>
          <p:nvPr/>
        </p:nvCxnSpPr>
        <p:spPr>
          <a:xfrm>
            <a:off x="4862502" y="1954990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3DA9F0F1-1E3B-48B4-4EA9-9D69EABF11F8}"/>
              </a:ext>
            </a:extLst>
          </p:cNvPr>
          <p:cNvCxnSpPr>
            <a:cxnSpLocks/>
          </p:cNvCxnSpPr>
          <p:nvPr/>
        </p:nvCxnSpPr>
        <p:spPr>
          <a:xfrm>
            <a:off x="5187489" y="1646554"/>
            <a:ext cx="0" cy="316452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897B7EAB-4A31-F7CB-16C1-AC64D344A0E8}"/>
              </a:ext>
            </a:extLst>
          </p:cNvPr>
          <p:cNvCxnSpPr>
            <a:cxnSpLocks/>
          </p:cNvCxnSpPr>
          <p:nvPr/>
        </p:nvCxnSpPr>
        <p:spPr>
          <a:xfrm>
            <a:off x="5187489" y="1950567"/>
            <a:ext cx="0" cy="316452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59613B67-5D0B-18ED-E39C-F2981B76BAB8}"/>
              </a:ext>
            </a:extLst>
          </p:cNvPr>
          <p:cNvSpPr txBox="1"/>
          <p:nvPr/>
        </p:nvSpPr>
        <p:spPr>
          <a:xfrm>
            <a:off x="5152192" y="1679747"/>
            <a:ext cx="6737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E89AD16C-CFF6-3114-DC22-F988292A7E03}"/>
              </a:ext>
            </a:extLst>
          </p:cNvPr>
          <p:cNvSpPr txBox="1"/>
          <p:nvPr/>
        </p:nvSpPr>
        <p:spPr>
          <a:xfrm>
            <a:off x="5152193" y="1988918"/>
            <a:ext cx="666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031283B3-AD09-A057-8B70-1CCDC0968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385" y="1819378"/>
            <a:ext cx="975699" cy="297184"/>
          </a:xfrm>
          <a:prstGeom prst="rect">
            <a:avLst/>
          </a:prstGeom>
        </p:spPr>
      </p:pic>
      <p:sp>
        <p:nvSpPr>
          <p:cNvPr id="86" name="Rectangle 85">
            <a:extLst>
              <a:ext uri="{FF2B5EF4-FFF2-40B4-BE49-F238E27FC236}">
                <a16:creationId xmlns:a16="http://schemas.microsoft.com/office/drawing/2014/main" id="{83C20870-3421-4157-3510-939C22EC66C6}"/>
              </a:ext>
            </a:extLst>
          </p:cNvPr>
          <p:cNvSpPr/>
          <p:nvPr/>
        </p:nvSpPr>
        <p:spPr>
          <a:xfrm>
            <a:off x="3860440" y="1963006"/>
            <a:ext cx="926926" cy="3127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CBE47008-3855-387E-E382-318EE5A5F39C}"/>
              </a:ext>
            </a:extLst>
          </p:cNvPr>
          <p:cNvSpPr/>
          <p:nvPr/>
        </p:nvSpPr>
        <p:spPr>
          <a:xfrm>
            <a:off x="2648905" y="2614019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1556EA4-4571-B8AC-7690-09517A3374F2}"/>
              </a:ext>
            </a:extLst>
          </p:cNvPr>
          <p:cNvSpPr/>
          <p:nvPr/>
        </p:nvSpPr>
        <p:spPr>
          <a:xfrm>
            <a:off x="2648905" y="2918489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F44B97E-B2C0-C2B8-3C39-EB2C1985260F}"/>
              </a:ext>
            </a:extLst>
          </p:cNvPr>
          <p:cNvSpPr/>
          <p:nvPr/>
        </p:nvSpPr>
        <p:spPr>
          <a:xfrm>
            <a:off x="3872280" y="2614019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0D527C61-9F77-934A-9314-B4550C5734BE}"/>
              </a:ext>
            </a:extLst>
          </p:cNvPr>
          <p:cNvSpPr/>
          <p:nvPr/>
        </p:nvSpPr>
        <p:spPr>
          <a:xfrm>
            <a:off x="3872280" y="2917947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461816C-F699-17C6-21A1-A4CE4C5F8E53}"/>
              </a:ext>
            </a:extLst>
          </p:cNvPr>
          <p:cNvSpPr txBox="1"/>
          <p:nvPr/>
        </p:nvSpPr>
        <p:spPr>
          <a:xfrm>
            <a:off x="279401" y="2738636"/>
            <a:ext cx="1171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C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E4E83AF-119D-06A0-F1B3-40E2C7BF5BD2}"/>
              </a:ext>
            </a:extLst>
          </p:cNvPr>
          <p:cNvSpPr txBox="1"/>
          <p:nvPr/>
        </p:nvSpPr>
        <p:spPr>
          <a:xfrm rot="16200000">
            <a:off x="7085052" y="2685174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: Folded Corner 99">
            <a:extLst>
              <a:ext uri="{FF2B5EF4-FFF2-40B4-BE49-F238E27FC236}">
                <a16:creationId xmlns:a16="http://schemas.microsoft.com/office/drawing/2014/main" id="{9D2E145C-0287-9AEC-7299-BE18AB29A23B}"/>
              </a:ext>
            </a:extLst>
          </p:cNvPr>
          <p:cNvSpPr/>
          <p:nvPr/>
        </p:nvSpPr>
        <p:spPr>
          <a:xfrm>
            <a:off x="7729244" y="2627870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05719DBC-4D2B-111E-01B1-23C24C17C705}"/>
              </a:ext>
            </a:extLst>
          </p:cNvPr>
          <p:cNvCxnSpPr/>
          <p:nvPr/>
        </p:nvCxnSpPr>
        <p:spPr>
          <a:xfrm>
            <a:off x="6933062" y="2644086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74C0976B-9740-361F-00B7-AA78D0CD41D6}"/>
              </a:ext>
            </a:extLst>
          </p:cNvPr>
          <p:cNvCxnSpPr/>
          <p:nvPr/>
        </p:nvCxnSpPr>
        <p:spPr>
          <a:xfrm>
            <a:off x="6965368" y="3239126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F5234C58-EE33-5638-CF7F-3553CD703EF5}"/>
              </a:ext>
            </a:extLst>
          </p:cNvPr>
          <p:cNvCxnSpPr>
            <a:cxnSpLocks/>
          </p:cNvCxnSpPr>
          <p:nvPr/>
        </p:nvCxnSpPr>
        <p:spPr>
          <a:xfrm>
            <a:off x="7273422" y="2649518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E198A5D-CC0F-89EA-C394-B5DA67C8B328}"/>
              </a:ext>
            </a:extLst>
          </p:cNvPr>
          <p:cNvCxnSpPr/>
          <p:nvPr/>
        </p:nvCxnSpPr>
        <p:spPr>
          <a:xfrm>
            <a:off x="4874342" y="261240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ED22A01B-6EDC-6788-4212-121D8118BB2E}"/>
              </a:ext>
            </a:extLst>
          </p:cNvPr>
          <p:cNvCxnSpPr/>
          <p:nvPr/>
        </p:nvCxnSpPr>
        <p:spPr>
          <a:xfrm>
            <a:off x="4858969" y="323189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BA6FE1D9-957A-54D6-E03D-786930ED912D}"/>
              </a:ext>
            </a:extLst>
          </p:cNvPr>
          <p:cNvCxnSpPr/>
          <p:nvPr/>
        </p:nvCxnSpPr>
        <p:spPr>
          <a:xfrm>
            <a:off x="4874342" y="2918819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24BD17F9-511F-979C-DD85-39AD47BAB938}"/>
              </a:ext>
            </a:extLst>
          </p:cNvPr>
          <p:cNvCxnSpPr>
            <a:cxnSpLocks/>
          </p:cNvCxnSpPr>
          <p:nvPr/>
        </p:nvCxnSpPr>
        <p:spPr>
          <a:xfrm>
            <a:off x="5199329" y="2612408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070303C8-F21B-34F4-BA0C-33D7D5C994D1}"/>
              </a:ext>
            </a:extLst>
          </p:cNvPr>
          <p:cNvCxnSpPr>
            <a:cxnSpLocks/>
          </p:cNvCxnSpPr>
          <p:nvPr/>
        </p:nvCxnSpPr>
        <p:spPr>
          <a:xfrm>
            <a:off x="5199329" y="2914424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0CE6F95E-A118-A00F-65AF-8F94D9CEDF06}"/>
              </a:ext>
            </a:extLst>
          </p:cNvPr>
          <p:cNvSpPr txBox="1"/>
          <p:nvPr/>
        </p:nvSpPr>
        <p:spPr>
          <a:xfrm>
            <a:off x="5165285" y="2644574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70F7BD7F-68FB-85A8-35DF-A49103628DC9}"/>
              </a:ext>
            </a:extLst>
          </p:cNvPr>
          <p:cNvSpPr txBox="1"/>
          <p:nvPr/>
        </p:nvSpPr>
        <p:spPr>
          <a:xfrm>
            <a:off x="5165285" y="2951715"/>
            <a:ext cx="676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1" name="Picture 110">
            <a:extLst>
              <a:ext uri="{FF2B5EF4-FFF2-40B4-BE49-F238E27FC236}">
                <a16:creationId xmlns:a16="http://schemas.microsoft.com/office/drawing/2014/main" id="{D2ABCD4C-DB96-3D5D-1BB6-40A775AABF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0225" y="2784097"/>
            <a:ext cx="975699" cy="295232"/>
          </a:xfrm>
          <a:prstGeom prst="rect">
            <a:avLst/>
          </a:prstGeom>
        </p:spPr>
      </p:pic>
      <p:sp>
        <p:nvSpPr>
          <p:cNvPr id="166" name="TextBox 165">
            <a:extLst>
              <a:ext uri="{FF2B5EF4-FFF2-40B4-BE49-F238E27FC236}">
                <a16:creationId xmlns:a16="http://schemas.microsoft.com/office/drawing/2014/main" id="{0E719C82-F9C5-AF40-46E3-657561B446A7}"/>
              </a:ext>
            </a:extLst>
          </p:cNvPr>
          <p:cNvSpPr txBox="1"/>
          <p:nvPr/>
        </p:nvSpPr>
        <p:spPr>
          <a:xfrm>
            <a:off x="425711" y="6421312"/>
            <a:ext cx="11010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the RF chain and FFT operation at network side is not disclosed and can be up to implementation 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DC73D402-F3E3-AFBF-E1F1-D8F2F450B388}"/>
              </a:ext>
            </a:extLst>
          </p:cNvPr>
          <p:cNvCxnSpPr/>
          <p:nvPr/>
        </p:nvCxnSpPr>
        <p:spPr>
          <a:xfrm>
            <a:off x="501650" y="6349127"/>
            <a:ext cx="11023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1" name="Rectangle 170">
            <a:extLst>
              <a:ext uri="{FF2B5EF4-FFF2-40B4-BE49-F238E27FC236}">
                <a16:creationId xmlns:a16="http://schemas.microsoft.com/office/drawing/2014/main" id="{926A410B-EDAF-3E92-7EF0-FF63D74DA110}"/>
              </a:ext>
            </a:extLst>
          </p:cNvPr>
          <p:cNvSpPr/>
          <p:nvPr/>
        </p:nvSpPr>
        <p:spPr>
          <a:xfrm>
            <a:off x="2655042" y="565731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78755D26-1B3B-9996-9A37-92229DE4709E}"/>
              </a:ext>
            </a:extLst>
          </p:cNvPr>
          <p:cNvSpPr/>
          <p:nvPr/>
        </p:nvSpPr>
        <p:spPr>
          <a:xfrm>
            <a:off x="3897467" y="5644882"/>
            <a:ext cx="926926" cy="3307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61CFCFA4-CBE2-F44D-8E02-FAFABC4E7FF1}"/>
              </a:ext>
            </a:extLst>
          </p:cNvPr>
          <p:cNvSpPr txBox="1"/>
          <p:nvPr/>
        </p:nvSpPr>
        <p:spPr>
          <a:xfrm>
            <a:off x="298450" y="5609524"/>
            <a:ext cx="1158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E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9E2CE804-E05D-3360-9589-6D670393D0E2}"/>
              </a:ext>
            </a:extLst>
          </p:cNvPr>
          <p:cNvSpPr txBox="1"/>
          <p:nvPr/>
        </p:nvSpPr>
        <p:spPr>
          <a:xfrm rot="16200000">
            <a:off x="7116589" y="5550670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9" name="Rectangle: Folded Corner 178">
            <a:extLst>
              <a:ext uri="{FF2B5EF4-FFF2-40B4-BE49-F238E27FC236}">
                <a16:creationId xmlns:a16="http://schemas.microsoft.com/office/drawing/2014/main" id="{56C692C7-B273-FC87-C7A4-EC211D2F77A7}"/>
              </a:ext>
            </a:extLst>
          </p:cNvPr>
          <p:cNvSpPr/>
          <p:nvPr/>
        </p:nvSpPr>
        <p:spPr>
          <a:xfrm>
            <a:off x="7760781" y="5493366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24B5D9C4-4F37-3523-4528-BA38590AEBEF}"/>
              </a:ext>
            </a:extLst>
          </p:cNvPr>
          <p:cNvCxnSpPr/>
          <p:nvPr/>
        </p:nvCxnSpPr>
        <p:spPr>
          <a:xfrm>
            <a:off x="6964599" y="550958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73F8FC5E-A40D-5D1B-08CF-B1B3FFC6CF96}"/>
              </a:ext>
            </a:extLst>
          </p:cNvPr>
          <p:cNvCxnSpPr/>
          <p:nvPr/>
        </p:nvCxnSpPr>
        <p:spPr>
          <a:xfrm>
            <a:off x="6996905" y="610462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F0DE51D7-98FE-19CB-4ED2-96F8E6ECEF7E}"/>
              </a:ext>
            </a:extLst>
          </p:cNvPr>
          <p:cNvCxnSpPr>
            <a:cxnSpLocks/>
          </p:cNvCxnSpPr>
          <p:nvPr/>
        </p:nvCxnSpPr>
        <p:spPr>
          <a:xfrm>
            <a:off x="7304959" y="5515014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692D9D9C-DCD7-F13F-552C-1B273B404422}"/>
              </a:ext>
            </a:extLst>
          </p:cNvPr>
          <p:cNvCxnSpPr/>
          <p:nvPr/>
        </p:nvCxnSpPr>
        <p:spPr>
          <a:xfrm>
            <a:off x="4905879" y="564935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6C795074-6612-8FAA-91DA-415952C0898A}"/>
              </a:ext>
            </a:extLst>
          </p:cNvPr>
          <p:cNvCxnSpPr/>
          <p:nvPr/>
        </p:nvCxnSpPr>
        <p:spPr>
          <a:xfrm>
            <a:off x="4884156" y="597674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B161F8D0-32A0-3073-A962-F5E3B3B1ECA4}"/>
              </a:ext>
            </a:extLst>
          </p:cNvPr>
          <p:cNvCxnSpPr>
            <a:cxnSpLocks/>
          </p:cNvCxnSpPr>
          <p:nvPr/>
        </p:nvCxnSpPr>
        <p:spPr>
          <a:xfrm>
            <a:off x="5230866" y="5645150"/>
            <a:ext cx="0" cy="31750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5ED1A4EF-CCF0-0A04-F86F-6A4935629D67}"/>
              </a:ext>
            </a:extLst>
          </p:cNvPr>
          <p:cNvSpPr txBox="1"/>
          <p:nvPr/>
        </p:nvSpPr>
        <p:spPr>
          <a:xfrm>
            <a:off x="5256298" y="5627929"/>
            <a:ext cx="757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 to 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7" name="Picture 186">
            <a:extLst>
              <a:ext uri="{FF2B5EF4-FFF2-40B4-BE49-F238E27FC236}">
                <a16:creationId xmlns:a16="http://schemas.microsoft.com/office/drawing/2014/main" id="{593EDE52-F578-C057-E0DB-2A3E8A74C2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762" y="5649594"/>
            <a:ext cx="975699" cy="295232"/>
          </a:xfrm>
          <a:prstGeom prst="rect">
            <a:avLst/>
          </a:prstGeom>
        </p:spPr>
      </p:pic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DA4B5966-7DCD-4A6A-789B-63660B92D875}"/>
              </a:ext>
            </a:extLst>
          </p:cNvPr>
          <p:cNvCxnSpPr>
            <a:cxnSpLocks/>
          </p:cNvCxnSpPr>
          <p:nvPr/>
        </p:nvCxnSpPr>
        <p:spPr>
          <a:xfrm>
            <a:off x="584200" y="146597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F3066FB1-F726-761E-ACE6-F238981A7AED}"/>
              </a:ext>
            </a:extLst>
          </p:cNvPr>
          <p:cNvCxnSpPr>
            <a:cxnSpLocks/>
          </p:cNvCxnSpPr>
          <p:nvPr/>
        </p:nvCxnSpPr>
        <p:spPr>
          <a:xfrm>
            <a:off x="584200" y="243752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33DA6FFE-1F89-F7E9-184F-4381115D5CED}"/>
              </a:ext>
            </a:extLst>
          </p:cNvPr>
          <p:cNvCxnSpPr>
            <a:cxnSpLocks/>
          </p:cNvCxnSpPr>
          <p:nvPr/>
        </p:nvCxnSpPr>
        <p:spPr>
          <a:xfrm>
            <a:off x="584200" y="438062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03853FB1-5C40-3D5E-6B93-B2A556B3D38C}"/>
              </a:ext>
            </a:extLst>
          </p:cNvPr>
          <p:cNvCxnSpPr>
            <a:cxnSpLocks/>
          </p:cNvCxnSpPr>
          <p:nvPr/>
        </p:nvCxnSpPr>
        <p:spPr>
          <a:xfrm>
            <a:off x="584200" y="535217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: Folded Corner 1">
            <a:extLst>
              <a:ext uri="{FF2B5EF4-FFF2-40B4-BE49-F238E27FC236}">
                <a16:creationId xmlns:a16="http://schemas.microsoft.com/office/drawing/2014/main" id="{4C97F2BF-55A8-E1CC-4A07-CB1A7D38F6B3}"/>
              </a:ext>
            </a:extLst>
          </p:cNvPr>
          <p:cNvSpPr/>
          <p:nvPr/>
        </p:nvSpPr>
        <p:spPr>
          <a:xfrm>
            <a:off x="8984410" y="732315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: Folded Corner 2">
            <a:extLst>
              <a:ext uri="{FF2B5EF4-FFF2-40B4-BE49-F238E27FC236}">
                <a16:creationId xmlns:a16="http://schemas.microsoft.com/office/drawing/2014/main" id="{BDFD8173-7924-2D2E-AB6C-54D8000753E0}"/>
              </a:ext>
            </a:extLst>
          </p:cNvPr>
          <p:cNvSpPr/>
          <p:nvPr/>
        </p:nvSpPr>
        <p:spPr>
          <a:xfrm>
            <a:off x="8968043" y="1649634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F1F9AD22-2116-3147-1D94-376A5458DAD7}"/>
              </a:ext>
            </a:extLst>
          </p:cNvPr>
          <p:cNvSpPr/>
          <p:nvPr/>
        </p:nvSpPr>
        <p:spPr>
          <a:xfrm>
            <a:off x="8979997" y="2625039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: Folded Corner 8">
            <a:extLst>
              <a:ext uri="{FF2B5EF4-FFF2-40B4-BE49-F238E27FC236}">
                <a16:creationId xmlns:a16="http://schemas.microsoft.com/office/drawing/2014/main" id="{DBB51383-5D67-DB73-4D3E-A218CF40FBC8}"/>
              </a:ext>
            </a:extLst>
          </p:cNvPr>
          <p:cNvSpPr/>
          <p:nvPr/>
        </p:nvSpPr>
        <p:spPr>
          <a:xfrm>
            <a:off x="9024075" y="5500556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98840C6-9069-A5F5-DE31-BFD30F4871F9}"/>
              </a:ext>
            </a:extLst>
          </p:cNvPr>
          <p:cNvSpPr/>
          <p:nvPr/>
        </p:nvSpPr>
        <p:spPr>
          <a:xfrm>
            <a:off x="2667655" y="3544877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CEED014-671E-B73F-8960-54F826780BBE}"/>
              </a:ext>
            </a:extLst>
          </p:cNvPr>
          <p:cNvSpPr/>
          <p:nvPr/>
        </p:nvSpPr>
        <p:spPr>
          <a:xfrm>
            <a:off x="2667655" y="3849347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51576B-0462-23D4-4C95-F9E4380D60C8}"/>
              </a:ext>
            </a:extLst>
          </p:cNvPr>
          <p:cNvSpPr/>
          <p:nvPr/>
        </p:nvSpPr>
        <p:spPr>
          <a:xfrm>
            <a:off x="3891030" y="3544876"/>
            <a:ext cx="926926" cy="6251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B04C975-B506-C98D-F4E7-8D1ED9809991}"/>
              </a:ext>
            </a:extLst>
          </p:cNvPr>
          <p:cNvSpPr txBox="1"/>
          <p:nvPr/>
        </p:nvSpPr>
        <p:spPr>
          <a:xfrm>
            <a:off x="368213" y="3623399"/>
            <a:ext cx="1101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D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FB4FC6B-441C-CCDD-8250-5770AD2F581C}"/>
              </a:ext>
            </a:extLst>
          </p:cNvPr>
          <p:cNvSpPr txBox="1"/>
          <p:nvPr/>
        </p:nvSpPr>
        <p:spPr>
          <a:xfrm rot="16200000">
            <a:off x="7103802" y="3616032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: Folded Corner 23">
            <a:extLst>
              <a:ext uri="{FF2B5EF4-FFF2-40B4-BE49-F238E27FC236}">
                <a16:creationId xmlns:a16="http://schemas.microsoft.com/office/drawing/2014/main" id="{7C90FBB2-9F36-4C9C-75F4-79CFA8B0DC24}"/>
              </a:ext>
            </a:extLst>
          </p:cNvPr>
          <p:cNvSpPr/>
          <p:nvPr/>
        </p:nvSpPr>
        <p:spPr>
          <a:xfrm>
            <a:off x="7747994" y="3558728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23F92DF-38F9-C9F4-4A4C-97F4FCE7D883}"/>
              </a:ext>
            </a:extLst>
          </p:cNvPr>
          <p:cNvCxnSpPr/>
          <p:nvPr/>
        </p:nvCxnSpPr>
        <p:spPr>
          <a:xfrm>
            <a:off x="6951812" y="357494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9D908C-27FE-78D3-64D5-54996CDC32DA}"/>
              </a:ext>
            </a:extLst>
          </p:cNvPr>
          <p:cNvCxnSpPr/>
          <p:nvPr/>
        </p:nvCxnSpPr>
        <p:spPr>
          <a:xfrm>
            <a:off x="6984118" y="416998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06078DD-D070-51FD-08DD-A75EECE8A5CA}"/>
              </a:ext>
            </a:extLst>
          </p:cNvPr>
          <p:cNvCxnSpPr>
            <a:cxnSpLocks/>
          </p:cNvCxnSpPr>
          <p:nvPr/>
        </p:nvCxnSpPr>
        <p:spPr>
          <a:xfrm>
            <a:off x="7292172" y="3580376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7ECDBEF-50AC-43F4-009C-02E88F105524}"/>
              </a:ext>
            </a:extLst>
          </p:cNvPr>
          <p:cNvCxnSpPr/>
          <p:nvPr/>
        </p:nvCxnSpPr>
        <p:spPr>
          <a:xfrm>
            <a:off x="4893092" y="3543266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67DFA9C-219C-A17D-A821-661ED26A2A7C}"/>
              </a:ext>
            </a:extLst>
          </p:cNvPr>
          <p:cNvCxnSpPr/>
          <p:nvPr/>
        </p:nvCxnSpPr>
        <p:spPr>
          <a:xfrm>
            <a:off x="4877719" y="4162756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5E0D49B-B116-0D31-BBC0-0C4EE70E0BE4}"/>
              </a:ext>
            </a:extLst>
          </p:cNvPr>
          <p:cNvCxnSpPr>
            <a:cxnSpLocks/>
          </p:cNvCxnSpPr>
          <p:nvPr/>
        </p:nvCxnSpPr>
        <p:spPr>
          <a:xfrm>
            <a:off x="5218079" y="3543266"/>
            <a:ext cx="0" cy="613411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07290EDB-BF1D-B599-18A9-367F194053BD}"/>
              </a:ext>
            </a:extLst>
          </p:cNvPr>
          <p:cNvSpPr txBox="1"/>
          <p:nvPr/>
        </p:nvSpPr>
        <p:spPr>
          <a:xfrm>
            <a:off x="5205411" y="3756791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53877432-EA10-815D-A76F-2665BB557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8975" y="3714956"/>
            <a:ext cx="975699" cy="295232"/>
          </a:xfrm>
          <a:prstGeom prst="rect">
            <a:avLst/>
          </a:prstGeom>
        </p:spPr>
      </p:pic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EF43B55-2D5B-BE90-0E22-C59E3FFC3E9D}"/>
              </a:ext>
            </a:extLst>
          </p:cNvPr>
          <p:cNvCxnSpPr>
            <a:cxnSpLocks/>
          </p:cNvCxnSpPr>
          <p:nvPr/>
        </p:nvCxnSpPr>
        <p:spPr>
          <a:xfrm>
            <a:off x="613565" y="3329279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Rectangle: Folded Corner 44">
            <a:extLst>
              <a:ext uri="{FF2B5EF4-FFF2-40B4-BE49-F238E27FC236}">
                <a16:creationId xmlns:a16="http://schemas.microsoft.com/office/drawing/2014/main" id="{882E72B7-1D19-3351-240D-FB192B873B8D}"/>
              </a:ext>
            </a:extLst>
          </p:cNvPr>
          <p:cNvSpPr/>
          <p:nvPr/>
        </p:nvSpPr>
        <p:spPr>
          <a:xfrm>
            <a:off x="9024075" y="3578096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746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D9BB3-14A8-6DE1-16FB-4495894B6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6926D43-C494-E0D3-E0AC-77D008EB2853}"/>
              </a:ext>
            </a:extLst>
          </p:cNvPr>
          <p:cNvSpPr/>
          <p:nvPr/>
        </p:nvSpPr>
        <p:spPr>
          <a:xfrm>
            <a:off x="1443902" y="710359"/>
            <a:ext cx="926926" cy="6277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4127C2-B704-06A5-BDE7-18A1D3670A42}"/>
              </a:ext>
            </a:extLst>
          </p:cNvPr>
          <p:cNvSpPr/>
          <p:nvPr/>
        </p:nvSpPr>
        <p:spPr>
          <a:xfrm>
            <a:off x="2642225" y="710359"/>
            <a:ext cx="926926" cy="634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5912BD-4C02-F32D-859E-8D02D3ABD3A8}"/>
              </a:ext>
            </a:extLst>
          </p:cNvPr>
          <p:cNvSpPr/>
          <p:nvPr/>
        </p:nvSpPr>
        <p:spPr>
          <a:xfrm>
            <a:off x="3865600" y="710359"/>
            <a:ext cx="926926" cy="634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65A3773-A0B7-2EDA-04DE-971001F3FD5F}"/>
              </a:ext>
            </a:extLst>
          </p:cNvPr>
          <p:cNvSpPr txBox="1"/>
          <p:nvPr/>
        </p:nvSpPr>
        <p:spPr>
          <a:xfrm>
            <a:off x="260350" y="795537"/>
            <a:ext cx="1226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1a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980DDF-84ED-B008-8ACD-41DC1E525065}"/>
              </a:ext>
            </a:extLst>
          </p:cNvPr>
          <p:cNvSpPr txBox="1"/>
          <p:nvPr/>
        </p:nvSpPr>
        <p:spPr>
          <a:xfrm rot="16200000">
            <a:off x="7058734" y="793566"/>
            <a:ext cx="71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5D15DD5-F6AC-B353-D7EF-C885B3915D99}"/>
              </a:ext>
            </a:extLst>
          </p:cNvPr>
          <p:cNvSpPr txBox="1"/>
          <p:nvPr/>
        </p:nvSpPr>
        <p:spPr>
          <a:xfrm>
            <a:off x="2575935" y="135234"/>
            <a:ext cx="104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UE side</a:t>
            </a:r>
            <a:endParaRPr lang="zh-CN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93E919-BF4F-99ED-EA0B-B60A3A27DD83}"/>
              </a:ext>
            </a:extLst>
          </p:cNvPr>
          <p:cNvSpPr txBox="1"/>
          <p:nvPr/>
        </p:nvSpPr>
        <p:spPr>
          <a:xfrm>
            <a:off x="9084650" y="128911"/>
            <a:ext cx="1147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NW side</a:t>
            </a:r>
            <a:endParaRPr lang="zh-CN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D4D1A253-BDD9-ED1C-A175-EDE49A19119B}"/>
              </a:ext>
            </a:extLst>
          </p:cNvPr>
          <p:cNvSpPr/>
          <p:nvPr/>
        </p:nvSpPr>
        <p:spPr>
          <a:xfrm rot="5400000">
            <a:off x="3080656" y="-1163091"/>
            <a:ext cx="93735" cy="3330004"/>
          </a:xfrm>
          <a:prstGeom prst="leftBrace">
            <a:avLst>
              <a:gd name="adj1" fmla="val 8333"/>
              <a:gd name="adj2" fmla="val 52788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BA50BFE1-3A2C-408E-C2A3-CD9781639507}"/>
              </a:ext>
            </a:extLst>
          </p:cNvPr>
          <p:cNvSpPr/>
          <p:nvPr/>
        </p:nvSpPr>
        <p:spPr>
          <a:xfrm rot="5400000">
            <a:off x="9372382" y="-1206845"/>
            <a:ext cx="123219" cy="3422854"/>
          </a:xfrm>
          <a:prstGeom prst="leftBrace">
            <a:avLst>
              <a:gd name="adj1" fmla="val 8333"/>
              <a:gd name="adj2" fmla="val 48118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B91F580-4A7C-021B-C18F-DB3F8819C33A}"/>
              </a:ext>
            </a:extLst>
          </p:cNvPr>
          <p:cNvSpPr/>
          <p:nvPr/>
        </p:nvSpPr>
        <p:spPr>
          <a:xfrm>
            <a:off x="10223842" y="730162"/>
            <a:ext cx="926926" cy="6261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: Folded Corner 28">
            <a:extLst>
              <a:ext uri="{FF2B5EF4-FFF2-40B4-BE49-F238E27FC236}">
                <a16:creationId xmlns:a16="http://schemas.microsoft.com/office/drawing/2014/main" id="{2F07208C-7BE9-6184-4F30-4815103ACB5A}"/>
              </a:ext>
            </a:extLst>
          </p:cNvPr>
          <p:cNvSpPr/>
          <p:nvPr/>
        </p:nvSpPr>
        <p:spPr>
          <a:xfrm>
            <a:off x="7722564" y="724584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62084C7-1AF6-7136-AE5E-300D320ABD16}"/>
              </a:ext>
            </a:extLst>
          </p:cNvPr>
          <p:cNvCxnSpPr/>
          <p:nvPr/>
        </p:nvCxnSpPr>
        <p:spPr>
          <a:xfrm>
            <a:off x="6926382" y="74123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49F230-F0CB-62A8-1850-D9B76E847A90}"/>
              </a:ext>
            </a:extLst>
          </p:cNvPr>
          <p:cNvCxnSpPr/>
          <p:nvPr/>
        </p:nvCxnSpPr>
        <p:spPr>
          <a:xfrm>
            <a:off x="6958688" y="135236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203E7A3-82B5-3EFF-D3EA-7D4756EC541A}"/>
              </a:ext>
            </a:extLst>
          </p:cNvPr>
          <p:cNvCxnSpPr>
            <a:cxnSpLocks/>
          </p:cNvCxnSpPr>
          <p:nvPr/>
        </p:nvCxnSpPr>
        <p:spPr>
          <a:xfrm>
            <a:off x="7266742" y="746817"/>
            <a:ext cx="0" cy="605547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A720385-EA00-36E9-274C-FE392405078E}"/>
              </a:ext>
            </a:extLst>
          </p:cNvPr>
          <p:cNvCxnSpPr/>
          <p:nvPr/>
        </p:nvCxnSpPr>
        <p:spPr>
          <a:xfrm>
            <a:off x="4867662" y="70870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AADDE73-0786-E4E5-FEE7-3DDCF0D696F6}"/>
              </a:ext>
            </a:extLst>
          </p:cNvPr>
          <p:cNvCxnSpPr/>
          <p:nvPr/>
        </p:nvCxnSpPr>
        <p:spPr>
          <a:xfrm>
            <a:off x="4852289" y="1344941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6A0D5A4-679D-9B33-12A1-DCED10C53F12}"/>
              </a:ext>
            </a:extLst>
          </p:cNvPr>
          <p:cNvCxnSpPr>
            <a:cxnSpLocks/>
          </p:cNvCxnSpPr>
          <p:nvPr/>
        </p:nvCxnSpPr>
        <p:spPr>
          <a:xfrm>
            <a:off x="5192649" y="708704"/>
            <a:ext cx="0" cy="629437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88C2071B-974C-BA9B-9C7A-437312CFB6A4}"/>
              </a:ext>
            </a:extLst>
          </p:cNvPr>
          <p:cNvSpPr txBox="1"/>
          <p:nvPr/>
        </p:nvSpPr>
        <p:spPr>
          <a:xfrm>
            <a:off x="5124750" y="901712"/>
            <a:ext cx="7765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FEFF5C18-FA5D-ACCA-2AA4-6A126BB99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3545" y="885035"/>
            <a:ext cx="975699" cy="303213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ACD0F715-DFF5-0074-BBA4-773F55761352}"/>
              </a:ext>
            </a:extLst>
          </p:cNvPr>
          <p:cNvSpPr/>
          <p:nvPr/>
        </p:nvSpPr>
        <p:spPr>
          <a:xfrm>
            <a:off x="1438742" y="1648176"/>
            <a:ext cx="926926" cy="615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AF4A759-C91C-04A5-A32F-66C4A154AE2A}"/>
              </a:ext>
            </a:extLst>
          </p:cNvPr>
          <p:cNvSpPr/>
          <p:nvPr/>
        </p:nvSpPr>
        <p:spPr>
          <a:xfrm>
            <a:off x="2637065" y="1648176"/>
            <a:ext cx="926926" cy="6219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32EC222-741A-1C64-9120-22CBE9F9CDBE}"/>
              </a:ext>
            </a:extLst>
          </p:cNvPr>
          <p:cNvSpPr/>
          <p:nvPr/>
        </p:nvSpPr>
        <p:spPr>
          <a:xfrm>
            <a:off x="3860440" y="1648176"/>
            <a:ext cx="926926" cy="3148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B7970D3-E9CB-4DE8-5621-3B9115972ADE}"/>
              </a:ext>
            </a:extLst>
          </p:cNvPr>
          <p:cNvSpPr txBox="1"/>
          <p:nvPr/>
        </p:nvSpPr>
        <p:spPr>
          <a:xfrm>
            <a:off x="273050" y="1779786"/>
            <a:ext cx="1227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1b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792C369-DCD1-AA8E-8297-DECB34373167}"/>
              </a:ext>
            </a:extLst>
          </p:cNvPr>
          <p:cNvSpPr txBox="1"/>
          <p:nvPr/>
        </p:nvSpPr>
        <p:spPr>
          <a:xfrm rot="16200000">
            <a:off x="7041061" y="1699937"/>
            <a:ext cx="751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F371F11-3189-5DBF-F5FD-AAD2A1CE176A}"/>
              </a:ext>
            </a:extLst>
          </p:cNvPr>
          <p:cNvSpPr/>
          <p:nvPr/>
        </p:nvSpPr>
        <p:spPr>
          <a:xfrm>
            <a:off x="10218682" y="1667586"/>
            <a:ext cx="926926" cy="613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: Folded Corner 64">
            <a:extLst>
              <a:ext uri="{FF2B5EF4-FFF2-40B4-BE49-F238E27FC236}">
                <a16:creationId xmlns:a16="http://schemas.microsoft.com/office/drawing/2014/main" id="{2F2612EF-6041-FF95-81F4-77BE882BEBB3}"/>
              </a:ext>
            </a:extLst>
          </p:cNvPr>
          <p:cNvSpPr/>
          <p:nvPr/>
        </p:nvSpPr>
        <p:spPr>
          <a:xfrm>
            <a:off x="7717404" y="1662118"/>
            <a:ext cx="1045924" cy="615297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0E3CBD8-BC78-E8A9-0367-867970B70353}"/>
              </a:ext>
            </a:extLst>
          </p:cNvPr>
          <p:cNvCxnSpPr/>
          <p:nvPr/>
        </p:nvCxnSpPr>
        <p:spPr>
          <a:xfrm>
            <a:off x="6921222" y="1678441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CF06CB9-1B95-9D09-39D4-216ED08204A5}"/>
              </a:ext>
            </a:extLst>
          </p:cNvPr>
          <p:cNvCxnSpPr/>
          <p:nvPr/>
        </p:nvCxnSpPr>
        <p:spPr>
          <a:xfrm>
            <a:off x="6953528" y="2277415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87D2A63-5BE2-EDCE-F16F-4C2D69940B4E}"/>
              </a:ext>
            </a:extLst>
          </p:cNvPr>
          <p:cNvCxnSpPr>
            <a:cxnSpLocks/>
          </p:cNvCxnSpPr>
          <p:nvPr/>
        </p:nvCxnSpPr>
        <p:spPr>
          <a:xfrm>
            <a:off x="7261582" y="1683909"/>
            <a:ext cx="0" cy="593506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D2AC9C4-1808-1EF2-20EC-D330BBACA2EE}"/>
              </a:ext>
            </a:extLst>
          </p:cNvPr>
          <p:cNvCxnSpPr/>
          <p:nvPr/>
        </p:nvCxnSpPr>
        <p:spPr>
          <a:xfrm>
            <a:off x="4862502" y="164655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3642340C-C433-FAE9-F17A-F4A2D1BD57B3}"/>
              </a:ext>
            </a:extLst>
          </p:cNvPr>
          <p:cNvCxnSpPr/>
          <p:nvPr/>
        </p:nvCxnSpPr>
        <p:spPr>
          <a:xfrm>
            <a:off x="4847129" y="2270140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01B3E076-07FA-2969-F1B3-C652A3BD3679}"/>
              </a:ext>
            </a:extLst>
          </p:cNvPr>
          <p:cNvCxnSpPr/>
          <p:nvPr/>
        </p:nvCxnSpPr>
        <p:spPr>
          <a:xfrm>
            <a:off x="4862502" y="1954990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3DA9F0F1-1E3B-48B4-4EA9-9D69EABF11F8}"/>
              </a:ext>
            </a:extLst>
          </p:cNvPr>
          <p:cNvCxnSpPr>
            <a:cxnSpLocks/>
          </p:cNvCxnSpPr>
          <p:nvPr/>
        </p:nvCxnSpPr>
        <p:spPr>
          <a:xfrm>
            <a:off x="5187489" y="1646554"/>
            <a:ext cx="0" cy="316452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897B7EAB-4A31-F7CB-16C1-AC64D344A0E8}"/>
              </a:ext>
            </a:extLst>
          </p:cNvPr>
          <p:cNvCxnSpPr>
            <a:cxnSpLocks/>
          </p:cNvCxnSpPr>
          <p:nvPr/>
        </p:nvCxnSpPr>
        <p:spPr>
          <a:xfrm>
            <a:off x="5187489" y="1950567"/>
            <a:ext cx="0" cy="316452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59613B67-5D0B-18ED-E39C-F2981B76BAB8}"/>
              </a:ext>
            </a:extLst>
          </p:cNvPr>
          <p:cNvSpPr txBox="1"/>
          <p:nvPr/>
        </p:nvSpPr>
        <p:spPr>
          <a:xfrm>
            <a:off x="5152192" y="1679747"/>
            <a:ext cx="6737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E89AD16C-CFF6-3114-DC22-F988292A7E03}"/>
              </a:ext>
            </a:extLst>
          </p:cNvPr>
          <p:cNvSpPr txBox="1"/>
          <p:nvPr/>
        </p:nvSpPr>
        <p:spPr>
          <a:xfrm>
            <a:off x="5152193" y="1988918"/>
            <a:ext cx="666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031283B3-AD09-A057-8B70-1CCDC0968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385" y="1819378"/>
            <a:ext cx="975699" cy="297184"/>
          </a:xfrm>
          <a:prstGeom prst="rect">
            <a:avLst/>
          </a:prstGeom>
        </p:spPr>
      </p:pic>
      <p:sp>
        <p:nvSpPr>
          <p:cNvPr id="86" name="Rectangle 85">
            <a:extLst>
              <a:ext uri="{FF2B5EF4-FFF2-40B4-BE49-F238E27FC236}">
                <a16:creationId xmlns:a16="http://schemas.microsoft.com/office/drawing/2014/main" id="{83C20870-3421-4157-3510-939C22EC66C6}"/>
              </a:ext>
            </a:extLst>
          </p:cNvPr>
          <p:cNvSpPr/>
          <p:nvPr/>
        </p:nvSpPr>
        <p:spPr>
          <a:xfrm>
            <a:off x="3860440" y="1963006"/>
            <a:ext cx="926926" cy="3127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0835D10A-7541-2B77-A279-C50FC36EB3AE}"/>
              </a:ext>
            </a:extLst>
          </p:cNvPr>
          <p:cNvSpPr/>
          <p:nvPr/>
        </p:nvSpPr>
        <p:spPr>
          <a:xfrm>
            <a:off x="1450582" y="2614019"/>
            <a:ext cx="926926" cy="6112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CBE47008-3855-387E-E382-318EE5A5F39C}"/>
              </a:ext>
            </a:extLst>
          </p:cNvPr>
          <p:cNvSpPr/>
          <p:nvPr/>
        </p:nvSpPr>
        <p:spPr>
          <a:xfrm>
            <a:off x="2648905" y="2614019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1556EA4-4571-B8AC-7690-09517A3374F2}"/>
              </a:ext>
            </a:extLst>
          </p:cNvPr>
          <p:cNvSpPr/>
          <p:nvPr/>
        </p:nvSpPr>
        <p:spPr>
          <a:xfrm>
            <a:off x="2648905" y="2918489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F44B97E-B2C0-C2B8-3C39-EB2C1985260F}"/>
              </a:ext>
            </a:extLst>
          </p:cNvPr>
          <p:cNvSpPr/>
          <p:nvPr/>
        </p:nvSpPr>
        <p:spPr>
          <a:xfrm>
            <a:off x="3872280" y="2614019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0D527C61-9F77-934A-9314-B4550C5734BE}"/>
              </a:ext>
            </a:extLst>
          </p:cNvPr>
          <p:cNvSpPr/>
          <p:nvPr/>
        </p:nvSpPr>
        <p:spPr>
          <a:xfrm>
            <a:off x="3872280" y="2917947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461816C-F699-17C6-21A1-A4CE4C5F8E53}"/>
              </a:ext>
            </a:extLst>
          </p:cNvPr>
          <p:cNvSpPr txBox="1"/>
          <p:nvPr/>
        </p:nvSpPr>
        <p:spPr>
          <a:xfrm>
            <a:off x="279401" y="2738636"/>
            <a:ext cx="1171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2a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E4E83AF-119D-06A0-F1B3-40E2C7BF5BD2}"/>
              </a:ext>
            </a:extLst>
          </p:cNvPr>
          <p:cNvSpPr txBox="1"/>
          <p:nvPr/>
        </p:nvSpPr>
        <p:spPr>
          <a:xfrm rot="16200000">
            <a:off x="7085052" y="2685174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2D674782-BB39-D886-2EC6-AA871002B0CD}"/>
              </a:ext>
            </a:extLst>
          </p:cNvPr>
          <p:cNvSpPr/>
          <p:nvPr/>
        </p:nvSpPr>
        <p:spPr>
          <a:xfrm>
            <a:off x="10230522" y="2633302"/>
            <a:ext cx="926926" cy="6112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: Folded Corner 99">
            <a:extLst>
              <a:ext uri="{FF2B5EF4-FFF2-40B4-BE49-F238E27FC236}">
                <a16:creationId xmlns:a16="http://schemas.microsoft.com/office/drawing/2014/main" id="{9D2E145C-0287-9AEC-7299-BE18AB29A23B}"/>
              </a:ext>
            </a:extLst>
          </p:cNvPr>
          <p:cNvSpPr/>
          <p:nvPr/>
        </p:nvSpPr>
        <p:spPr>
          <a:xfrm>
            <a:off x="7729244" y="2627870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05719DBC-4D2B-111E-01B1-23C24C17C705}"/>
              </a:ext>
            </a:extLst>
          </p:cNvPr>
          <p:cNvCxnSpPr/>
          <p:nvPr/>
        </p:nvCxnSpPr>
        <p:spPr>
          <a:xfrm>
            <a:off x="6933062" y="2644086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74C0976B-9740-361F-00B7-AA78D0CD41D6}"/>
              </a:ext>
            </a:extLst>
          </p:cNvPr>
          <p:cNvCxnSpPr/>
          <p:nvPr/>
        </p:nvCxnSpPr>
        <p:spPr>
          <a:xfrm>
            <a:off x="6965368" y="3239126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F5234C58-EE33-5638-CF7F-3553CD703EF5}"/>
              </a:ext>
            </a:extLst>
          </p:cNvPr>
          <p:cNvCxnSpPr>
            <a:cxnSpLocks/>
          </p:cNvCxnSpPr>
          <p:nvPr/>
        </p:nvCxnSpPr>
        <p:spPr>
          <a:xfrm>
            <a:off x="7273422" y="2649518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E198A5D-CC0F-89EA-C394-B5DA67C8B328}"/>
              </a:ext>
            </a:extLst>
          </p:cNvPr>
          <p:cNvCxnSpPr/>
          <p:nvPr/>
        </p:nvCxnSpPr>
        <p:spPr>
          <a:xfrm>
            <a:off x="4874342" y="261240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ED22A01B-6EDC-6788-4212-121D8118BB2E}"/>
              </a:ext>
            </a:extLst>
          </p:cNvPr>
          <p:cNvCxnSpPr/>
          <p:nvPr/>
        </p:nvCxnSpPr>
        <p:spPr>
          <a:xfrm>
            <a:off x="4858969" y="323189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BA6FE1D9-957A-54D6-E03D-786930ED912D}"/>
              </a:ext>
            </a:extLst>
          </p:cNvPr>
          <p:cNvCxnSpPr/>
          <p:nvPr/>
        </p:nvCxnSpPr>
        <p:spPr>
          <a:xfrm>
            <a:off x="4874342" y="2918819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24BD17F9-511F-979C-DD85-39AD47BAB938}"/>
              </a:ext>
            </a:extLst>
          </p:cNvPr>
          <p:cNvCxnSpPr>
            <a:cxnSpLocks/>
          </p:cNvCxnSpPr>
          <p:nvPr/>
        </p:nvCxnSpPr>
        <p:spPr>
          <a:xfrm>
            <a:off x="5199329" y="2612408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070303C8-F21B-34F4-BA0C-33D7D5C994D1}"/>
              </a:ext>
            </a:extLst>
          </p:cNvPr>
          <p:cNvCxnSpPr>
            <a:cxnSpLocks/>
          </p:cNvCxnSpPr>
          <p:nvPr/>
        </p:nvCxnSpPr>
        <p:spPr>
          <a:xfrm>
            <a:off x="5199329" y="2914424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0CE6F95E-A118-A00F-65AF-8F94D9CEDF06}"/>
              </a:ext>
            </a:extLst>
          </p:cNvPr>
          <p:cNvSpPr txBox="1"/>
          <p:nvPr/>
        </p:nvSpPr>
        <p:spPr>
          <a:xfrm>
            <a:off x="5165285" y="2644574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70F7BD7F-68FB-85A8-35DF-A49103628DC9}"/>
              </a:ext>
            </a:extLst>
          </p:cNvPr>
          <p:cNvSpPr txBox="1"/>
          <p:nvPr/>
        </p:nvSpPr>
        <p:spPr>
          <a:xfrm>
            <a:off x="5165285" y="2951715"/>
            <a:ext cx="676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1" name="Picture 110">
            <a:extLst>
              <a:ext uri="{FF2B5EF4-FFF2-40B4-BE49-F238E27FC236}">
                <a16:creationId xmlns:a16="http://schemas.microsoft.com/office/drawing/2014/main" id="{D2ABCD4C-DB96-3D5D-1BB6-40A775AABF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0225" y="2784097"/>
            <a:ext cx="975699" cy="295232"/>
          </a:xfrm>
          <a:prstGeom prst="rect">
            <a:avLst/>
          </a:prstGeom>
        </p:spPr>
      </p:pic>
      <p:sp>
        <p:nvSpPr>
          <p:cNvPr id="114" name="Rectangle 113">
            <a:extLst>
              <a:ext uri="{FF2B5EF4-FFF2-40B4-BE49-F238E27FC236}">
                <a16:creationId xmlns:a16="http://schemas.microsoft.com/office/drawing/2014/main" id="{D32DC7E3-552D-56EC-361C-BEAA696F1653}"/>
              </a:ext>
            </a:extLst>
          </p:cNvPr>
          <p:cNvSpPr/>
          <p:nvPr/>
        </p:nvSpPr>
        <p:spPr>
          <a:xfrm>
            <a:off x="1471535" y="3602306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A5533E00-2145-FC3A-A889-CB5E90495910}"/>
              </a:ext>
            </a:extLst>
          </p:cNvPr>
          <p:cNvSpPr/>
          <p:nvPr/>
        </p:nvSpPr>
        <p:spPr>
          <a:xfrm>
            <a:off x="2669858" y="360230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39B58135-8C2C-CCC9-9025-32C57571C7C5}"/>
              </a:ext>
            </a:extLst>
          </p:cNvPr>
          <p:cNvSpPr/>
          <p:nvPr/>
        </p:nvSpPr>
        <p:spPr>
          <a:xfrm>
            <a:off x="2669858" y="390677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457CDEAA-4736-7CB3-9806-5BD181549F54}"/>
              </a:ext>
            </a:extLst>
          </p:cNvPr>
          <p:cNvSpPr/>
          <p:nvPr/>
        </p:nvSpPr>
        <p:spPr>
          <a:xfrm>
            <a:off x="3893233" y="360230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6F5D69CE-27C9-53DB-DA66-319B6639E617}"/>
              </a:ext>
            </a:extLst>
          </p:cNvPr>
          <p:cNvSpPr/>
          <p:nvPr/>
        </p:nvSpPr>
        <p:spPr>
          <a:xfrm>
            <a:off x="3893233" y="3906233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3BDCC43F-102B-3684-BFD4-FC835E267AFD}"/>
              </a:ext>
            </a:extLst>
          </p:cNvPr>
          <p:cNvSpPr txBox="1"/>
          <p:nvPr/>
        </p:nvSpPr>
        <p:spPr>
          <a:xfrm>
            <a:off x="311150" y="3697487"/>
            <a:ext cx="1160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2b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1FB0D1F7-3FDB-DBA5-6C46-DA3FF5D7C271}"/>
              </a:ext>
            </a:extLst>
          </p:cNvPr>
          <p:cNvSpPr txBox="1"/>
          <p:nvPr/>
        </p:nvSpPr>
        <p:spPr>
          <a:xfrm rot="16200000">
            <a:off x="7106005" y="3673460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E7A9964-BB29-3516-5739-6E1C8DB7E75D}"/>
              </a:ext>
            </a:extLst>
          </p:cNvPr>
          <p:cNvSpPr/>
          <p:nvPr/>
        </p:nvSpPr>
        <p:spPr>
          <a:xfrm>
            <a:off x="10251475" y="3621588"/>
            <a:ext cx="926926" cy="3018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4" name="Rectangle: Folded Corner 123">
            <a:extLst>
              <a:ext uri="{FF2B5EF4-FFF2-40B4-BE49-F238E27FC236}">
                <a16:creationId xmlns:a16="http://schemas.microsoft.com/office/drawing/2014/main" id="{F8D87265-A713-F6CD-1FDF-D0BD24CA5902}"/>
              </a:ext>
            </a:extLst>
          </p:cNvPr>
          <p:cNvSpPr/>
          <p:nvPr/>
        </p:nvSpPr>
        <p:spPr>
          <a:xfrm>
            <a:off x="7750197" y="3616156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F9A2D694-DCF5-3ACF-8681-C7362BC1D749}"/>
              </a:ext>
            </a:extLst>
          </p:cNvPr>
          <p:cNvCxnSpPr/>
          <p:nvPr/>
        </p:nvCxnSpPr>
        <p:spPr>
          <a:xfrm>
            <a:off x="6954015" y="363237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10F6CC5D-E642-BB24-6C27-82EDCCC6E700}"/>
              </a:ext>
            </a:extLst>
          </p:cNvPr>
          <p:cNvCxnSpPr/>
          <p:nvPr/>
        </p:nvCxnSpPr>
        <p:spPr>
          <a:xfrm>
            <a:off x="6986321" y="422741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A0F8100A-AFA8-1460-640C-BE6D0CC703F9}"/>
              </a:ext>
            </a:extLst>
          </p:cNvPr>
          <p:cNvCxnSpPr>
            <a:cxnSpLocks/>
          </p:cNvCxnSpPr>
          <p:nvPr/>
        </p:nvCxnSpPr>
        <p:spPr>
          <a:xfrm>
            <a:off x="7294375" y="3637804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67369CB1-D39E-857A-EE0F-C7CCDD91F5C1}"/>
              </a:ext>
            </a:extLst>
          </p:cNvPr>
          <p:cNvCxnSpPr/>
          <p:nvPr/>
        </p:nvCxnSpPr>
        <p:spPr>
          <a:xfrm>
            <a:off x="4895295" y="360069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12157E7C-2BE6-8D55-9A29-B35E5888D2CB}"/>
              </a:ext>
            </a:extLst>
          </p:cNvPr>
          <p:cNvCxnSpPr/>
          <p:nvPr/>
        </p:nvCxnSpPr>
        <p:spPr>
          <a:xfrm>
            <a:off x="4879922" y="422018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F8F6E4CA-2674-97E3-9CA3-E85D4F45F6F5}"/>
              </a:ext>
            </a:extLst>
          </p:cNvPr>
          <p:cNvCxnSpPr/>
          <p:nvPr/>
        </p:nvCxnSpPr>
        <p:spPr>
          <a:xfrm>
            <a:off x="4895295" y="3907105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0B532C1E-8938-26F1-E3CB-392DBEC5A843}"/>
              </a:ext>
            </a:extLst>
          </p:cNvPr>
          <p:cNvCxnSpPr>
            <a:cxnSpLocks/>
          </p:cNvCxnSpPr>
          <p:nvPr/>
        </p:nvCxnSpPr>
        <p:spPr>
          <a:xfrm>
            <a:off x="5220282" y="3600694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BE93369E-DAC8-1EE2-769C-2A54875FE5F8}"/>
              </a:ext>
            </a:extLst>
          </p:cNvPr>
          <p:cNvCxnSpPr>
            <a:cxnSpLocks/>
          </p:cNvCxnSpPr>
          <p:nvPr/>
        </p:nvCxnSpPr>
        <p:spPr>
          <a:xfrm>
            <a:off x="5220282" y="3902711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9E64CDA2-9E6B-BE2F-D512-39BB848DE7F5}"/>
              </a:ext>
            </a:extLst>
          </p:cNvPr>
          <p:cNvSpPr txBox="1"/>
          <p:nvPr/>
        </p:nvSpPr>
        <p:spPr>
          <a:xfrm>
            <a:off x="5186238" y="3632860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80A003B7-57FF-6C28-A353-C429FB570611}"/>
              </a:ext>
            </a:extLst>
          </p:cNvPr>
          <p:cNvSpPr txBox="1"/>
          <p:nvPr/>
        </p:nvSpPr>
        <p:spPr>
          <a:xfrm>
            <a:off x="5186238" y="3940001"/>
            <a:ext cx="676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5" name="Picture 134">
            <a:extLst>
              <a:ext uri="{FF2B5EF4-FFF2-40B4-BE49-F238E27FC236}">
                <a16:creationId xmlns:a16="http://schemas.microsoft.com/office/drawing/2014/main" id="{A6BCDB26-E2E7-CFBD-239F-6BDC31D627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1178" y="3772384"/>
            <a:ext cx="975699" cy="295232"/>
          </a:xfrm>
          <a:prstGeom prst="rect">
            <a:avLst/>
          </a:prstGeom>
        </p:spPr>
      </p:pic>
      <p:sp>
        <p:nvSpPr>
          <p:cNvPr id="136" name="Rectangle 135">
            <a:extLst>
              <a:ext uri="{FF2B5EF4-FFF2-40B4-BE49-F238E27FC236}">
                <a16:creationId xmlns:a16="http://schemas.microsoft.com/office/drawing/2014/main" id="{4640AF5D-AB14-A0E4-8E3B-4AEFDF4CBF78}"/>
              </a:ext>
            </a:extLst>
          </p:cNvPr>
          <p:cNvSpPr/>
          <p:nvPr/>
        </p:nvSpPr>
        <p:spPr>
          <a:xfrm>
            <a:off x="1471535" y="3900110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F46B3C5E-9F30-55A6-D5B4-5F2597362F46}"/>
              </a:ext>
            </a:extLst>
          </p:cNvPr>
          <p:cNvSpPr/>
          <p:nvPr/>
        </p:nvSpPr>
        <p:spPr>
          <a:xfrm>
            <a:off x="10254538" y="3920951"/>
            <a:ext cx="926926" cy="3018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91060F74-3B1E-1286-964B-B35A8F8DD097}"/>
              </a:ext>
            </a:extLst>
          </p:cNvPr>
          <p:cNvSpPr/>
          <p:nvPr/>
        </p:nvSpPr>
        <p:spPr>
          <a:xfrm>
            <a:off x="1463069" y="4590516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28F9ADD-A50E-FF99-FF11-CC072554FBA2}"/>
              </a:ext>
            </a:extLst>
          </p:cNvPr>
          <p:cNvSpPr/>
          <p:nvPr/>
        </p:nvSpPr>
        <p:spPr>
          <a:xfrm>
            <a:off x="2661392" y="459051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D53EB2B2-9717-1F0D-4DE9-354AB80C823C}"/>
              </a:ext>
            </a:extLst>
          </p:cNvPr>
          <p:cNvSpPr/>
          <p:nvPr/>
        </p:nvSpPr>
        <p:spPr>
          <a:xfrm>
            <a:off x="2661392" y="489498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9407F9BB-39C1-0077-9976-E9A4E8B25D22}"/>
              </a:ext>
            </a:extLst>
          </p:cNvPr>
          <p:cNvSpPr/>
          <p:nvPr/>
        </p:nvSpPr>
        <p:spPr>
          <a:xfrm>
            <a:off x="3884767" y="4590514"/>
            <a:ext cx="926926" cy="6251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3C2FC1D-08C5-9462-BC72-F568472434CD}"/>
              </a:ext>
            </a:extLst>
          </p:cNvPr>
          <p:cNvSpPr txBox="1"/>
          <p:nvPr/>
        </p:nvSpPr>
        <p:spPr>
          <a:xfrm>
            <a:off x="361950" y="4669037"/>
            <a:ext cx="1101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3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A6D1E409-8014-1812-B71F-231A059845AD}"/>
              </a:ext>
            </a:extLst>
          </p:cNvPr>
          <p:cNvSpPr txBox="1"/>
          <p:nvPr/>
        </p:nvSpPr>
        <p:spPr>
          <a:xfrm rot="16200000">
            <a:off x="7097539" y="4661670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A5E9EB2B-727F-95D0-7920-67103B5D1E23}"/>
              </a:ext>
            </a:extLst>
          </p:cNvPr>
          <p:cNvSpPr/>
          <p:nvPr/>
        </p:nvSpPr>
        <p:spPr>
          <a:xfrm>
            <a:off x="10243009" y="4609798"/>
            <a:ext cx="926926" cy="3018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0" name="Rectangle: Folded Corner 149">
            <a:extLst>
              <a:ext uri="{FF2B5EF4-FFF2-40B4-BE49-F238E27FC236}">
                <a16:creationId xmlns:a16="http://schemas.microsoft.com/office/drawing/2014/main" id="{A1DF1325-D5F5-63C5-8A72-12D2ECFD7E5E}"/>
              </a:ext>
            </a:extLst>
          </p:cNvPr>
          <p:cNvSpPr/>
          <p:nvPr/>
        </p:nvSpPr>
        <p:spPr>
          <a:xfrm>
            <a:off x="7741731" y="4604366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103B8455-93BE-A5B2-F321-81BED2BEEB71}"/>
              </a:ext>
            </a:extLst>
          </p:cNvPr>
          <p:cNvCxnSpPr/>
          <p:nvPr/>
        </p:nvCxnSpPr>
        <p:spPr>
          <a:xfrm>
            <a:off x="6945549" y="462058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F73A4F64-46CB-20CB-8EB9-DAC37C7057A4}"/>
              </a:ext>
            </a:extLst>
          </p:cNvPr>
          <p:cNvCxnSpPr/>
          <p:nvPr/>
        </p:nvCxnSpPr>
        <p:spPr>
          <a:xfrm>
            <a:off x="6977855" y="521562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04BE38F6-B64D-CABB-67CC-E6037FC6E3A1}"/>
              </a:ext>
            </a:extLst>
          </p:cNvPr>
          <p:cNvCxnSpPr>
            <a:cxnSpLocks/>
          </p:cNvCxnSpPr>
          <p:nvPr/>
        </p:nvCxnSpPr>
        <p:spPr>
          <a:xfrm>
            <a:off x="7285909" y="4626014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9E81D18A-740A-AAE9-0709-54DC19B8AF18}"/>
              </a:ext>
            </a:extLst>
          </p:cNvPr>
          <p:cNvCxnSpPr/>
          <p:nvPr/>
        </p:nvCxnSpPr>
        <p:spPr>
          <a:xfrm>
            <a:off x="4886829" y="458890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677FB22C-2F1F-DBED-1FF3-E7178F3ADE81}"/>
              </a:ext>
            </a:extLst>
          </p:cNvPr>
          <p:cNvCxnSpPr/>
          <p:nvPr/>
        </p:nvCxnSpPr>
        <p:spPr>
          <a:xfrm>
            <a:off x="4871456" y="520839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A48CF27C-7577-D228-3DAE-44838B48B9E0}"/>
              </a:ext>
            </a:extLst>
          </p:cNvPr>
          <p:cNvCxnSpPr>
            <a:cxnSpLocks/>
          </p:cNvCxnSpPr>
          <p:nvPr/>
        </p:nvCxnSpPr>
        <p:spPr>
          <a:xfrm>
            <a:off x="5211816" y="4588904"/>
            <a:ext cx="0" cy="613411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D9C45F53-F46D-C7F9-EC5B-0DAD5A458A77}"/>
              </a:ext>
            </a:extLst>
          </p:cNvPr>
          <p:cNvSpPr txBox="1"/>
          <p:nvPr/>
        </p:nvSpPr>
        <p:spPr>
          <a:xfrm>
            <a:off x="5199148" y="4802429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1" name="Picture 160">
            <a:extLst>
              <a:ext uri="{FF2B5EF4-FFF2-40B4-BE49-F238E27FC236}">
                <a16:creationId xmlns:a16="http://schemas.microsoft.com/office/drawing/2014/main" id="{D325F255-6297-E728-32A4-B06921379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2712" y="4760594"/>
            <a:ext cx="975699" cy="295232"/>
          </a:xfrm>
          <a:prstGeom prst="rect">
            <a:avLst/>
          </a:prstGeom>
        </p:spPr>
      </p:pic>
      <p:sp>
        <p:nvSpPr>
          <p:cNvPr id="162" name="Rectangle 161">
            <a:extLst>
              <a:ext uri="{FF2B5EF4-FFF2-40B4-BE49-F238E27FC236}">
                <a16:creationId xmlns:a16="http://schemas.microsoft.com/office/drawing/2014/main" id="{42D8419E-06B1-CAA6-2BA5-5C24C5433475}"/>
              </a:ext>
            </a:extLst>
          </p:cNvPr>
          <p:cNvSpPr/>
          <p:nvPr/>
        </p:nvSpPr>
        <p:spPr>
          <a:xfrm>
            <a:off x="1463069" y="4888320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85C2DFD-A1BC-B67B-EB13-6E351DB3CDA9}"/>
              </a:ext>
            </a:extLst>
          </p:cNvPr>
          <p:cNvSpPr/>
          <p:nvPr/>
        </p:nvSpPr>
        <p:spPr>
          <a:xfrm>
            <a:off x="10246072" y="4909161"/>
            <a:ext cx="926926" cy="3018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0E719C82-F9C5-AF40-46E3-657561B446A7}"/>
              </a:ext>
            </a:extLst>
          </p:cNvPr>
          <p:cNvSpPr txBox="1"/>
          <p:nvPr/>
        </p:nvSpPr>
        <p:spPr>
          <a:xfrm>
            <a:off x="425711" y="6421312"/>
            <a:ext cx="11010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the RF chain and FFT operation at network side is not disclosed and can be up to implementation 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DC73D402-F3E3-AFBF-E1F1-D8F2F450B388}"/>
              </a:ext>
            </a:extLst>
          </p:cNvPr>
          <p:cNvCxnSpPr/>
          <p:nvPr/>
        </p:nvCxnSpPr>
        <p:spPr>
          <a:xfrm>
            <a:off x="501650" y="6349127"/>
            <a:ext cx="11023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0" name="Rectangle 169">
            <a:extLst>
              <a:ext uri="{FF2B5EF4-FFF2-40B4-BE49-F238E27FC236}">
                <a16:creationId xmlns:a16="http://schemas.microsoft.com/office/drawing/2014/main" id="{0946E18E-0E13-86A2-335B-5CBE82CD9620}"/>
              </a:ext>
            </a:extLst>
          </p:cNvPr>
          <p:cNvSpPr/>
          <p:nvPr/>
        </p:nvSpPr>
        <p:spPr>
          <a:xfrm>
            <a:off x="1456719" y="5663666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926A410B-EDAF-3E92-7EF0-FF63D74DA110}"/>
              </a:ext>
            </a:extLst>
          </p:cNvPr>
          <p:cNvSpPr/>
          <p:nvPr/>
        </p:nvSpPr>
        <p:spPr>
          <a:xfrm>
            <a:off x="2655042" y="565731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78755D26-1B3B-9996-9A37-92229DE4709E}"/>
              </a:ext>
            </a:extLst>
          </p:cNvPr>
          <p:cNvSpPr/>
          <p:nvPr/>
        </p:nvSpPr>
        <p:spPr>
          <a:xfrm>
            <a:off x="3897467" y="5644882"/>
            <a:ext cx="926926" cy="3307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61CFCFA4-CBE2-F44D-8E02-FAFABC4E7FF1}"/>
              </a:ext>
            </a:extLst>
          </p:cNvPr>
          <p:cNvSpPr txBox="1"/>
          <p:nvPr/>
        </p:nvSpPr>
        <p:spPr>
          <a:xfrm>
            <a:off x="298450" y="5609524"/>
            <a:ext cx="1158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4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9E2CE804-E05D-3360-9589-6D670393D0E2}"/>
              </a:ext>
            </a:extLst>
          </p:cNvPr>
          <p:cNvSpPr txBox="1"/>
          <p:nvPr/>
        </p:nvSpPr>
        <p:spPr>
          <a:xfrm rot="16200000">
            <a:off x="7116589" y="5550670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D94B6E78-C1E6-C48F-B5A8-A87659F769AC}"/>
              </a:ext>
            </a:extLst>
          </p:cNvPr>
          <p:cNvSpPr/>
          <p:nvPr/>
        </p:nvSpPr>
        <p:spPr>
          <a:xfrm>
            <a:off x="10262059" y="5498798"/>
            <a:ext cx="926926" cy="3018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9" name="Rectangle: Folded Corner 178">
            <a:extLst>
              <a:ext uri="{FF2B5EF4-FFF2-40B4-BE49-F238E27FC236}">
                <a16:creationId xmlns:a16="http://schemas.microsoft.com/office/drawing/2014/main" id="{56C692C7-B273-FC87-C7A4-EC211D2F77A7}"/>
              </a:ext>
            </a:extLst>
          </p:cNvPr>
          <p:cNvSpPr/>
          <p:nvPr/>
        </p:nvSpPr>
        <p:spPr>
          <a:xfrm>
            <a:off x="7760781" y="5493366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24B5D9C4-4F37-3523-4528-BA38590AEBEF}"/>
              </a:ext>
            </a:extLst>
          </p:cNvPr>
          <p:cNvCxnSpPr/>
          <p:nvPr/>
        </p:nvCxnSpPr>
        <p:spPr>
          <a:xfrm>
            <a:off x="6964599" y="550958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73F8FC5E-A40D-5D1B-08CF-B1B3FFC6CF96}"/>
              </a:ext>
            </a:extLst>
          </p:cNvPr>
          <p:cNvCxnSpPr/>
          <p:nvPr/>
        </p:nvCxnSpPr>
        <p:spPr>
          <a:xfrm>
            <a:off x="6996905" y="610462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F0DE51D7-98FE-19CB-4ED2-96F8E6ECEF7E}"/>
              </a:ext>
            </a:extLst>
          </p:cNvPr>
          <p:cNvCxnSpPr>
            <a:cxnSpLocks/>
          </p:cNvCxnSpPr>
          <p:nvPr/>
        </p:nvCxnSpPr>
        <p:spPr>
          <a:xfrm>
            <a:off x="7304959" y="5515014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692D9D9C-DCD7-F13F-552C-1B273B404422}"/>
              </a:ext>
            </a:extLst>
          </p:cNvPr>
          <p:cNvCxnSpPr/>
          <p:nvPr/>
        </p:nvCxnSpPr>
        <p:spPr>
          <a:xfrm>
            <a:off x="4905879" y="564935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6C795074-6612-8FAA-91DA-415952C0898A}"/>
              </a:ext>
            </a:extLst>
          </p:cNvPr>
          <p:cNvCxnSpPr/>
          <p:nvPr/>
        </p:nvCxnSpPr>
        <p:spPr>
          <a:xfrm>
            <a:off x="4884156" y="597674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B161F8D0-32A0-3073-A962-F5E3B3B1ECA4}"/>
              </a:ext>
            </a:extLst>
          </p:cNvPr>
          <p:cNvCxnSpPr>
            <a:cxnSpLocks/>
          </p:cNvCxnSpPr>
          <p:nvPr/>
        </p:nvCxnSpPr>
        <p:spPr>
          <a:xfrm>
            <a:off x="5230866" y="5645150"/>
            <a:ext cx="0" cy="31750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5ED1A4EF-CCF0-0A04-F86F-6A4935629D67}"/>
              </a:ext>
            </a:extLst>
          </p:cNvPr>
          <p:cNvSpPr txBox="1"/>
          <p:nvPr/>
        </p:nvSpPr>
        <p:spPr>
          <a:xfrm>
            <a:off x="5256298" y="5627929"/>
            <a:ext cx="757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 to 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7" name="Picture 186">
            <a:extLst>
              <a:ext uri="{FF2B5EF4-FFF2-40B4-BE49-F238E27FC236}">
                <a16:creationId xmlns:a16="http://schemas.microsoft.com/office/drawing/2014/main" id="{593EDE52-F578-C057-E0DB-2A3E8A74C2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762" y="5649594"/>
            <a:ext cx="975699" cy="295232"/>
          </a:xfrm>
          <a:prstGeom prst="rect">
            <a:avLst/>
          </a:prstGeom>
        </p:spPr>
      </p:pic>
      <p:sp>
        <p:nvSpPr>
          <p:cNvPr id="189" name="Rectangle 188">
            <a:extLst>
              <a:ext uri="{FF2B5EF4-FFF2-40B4-BE49-F238E27FC236}">
                <a16:creationId xmlns:a16="http://schemas.microsoft.com/office/drawing/2014/main" id="{1C8FE51A-1D33-D45C-67EB-69FF9D1F387D}"/>
              </a:ext>
            </a:extLst>
          </p:cNvPr>
          <p:cNvSpPr/>
          <p:nvPr/>
        </p:nvSpPr>
        <p:spPr>
          <a:xfrm>
            <a:off x="10265122" y="5798161"/>
            <a:ext cx="926926" cy="3018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DA4B5966-7DCD-4A6A-789B-63660B92D875}"/>
              </a:ext>
            </a:extLst>
          </p:cNvPr>
          <p:cNvCxnSpPr>
            <a:cxnSpLocks/>
          </p:cNvCxnSpPr>
          <p:nvPr/>
        </p:nvCxnSpPr>
        <p:spPr>
          <a:xfrm>
            <a:off x="584200" y="146597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F3066FB1-F726-761E-ACE6-F238981A7AED}"/>
              </a:ext>
            </a:extLst>
          </p:cNvPr>
          <p:cNvCxnSpPr>
            <a:cxnSpLocks/>
          </p:cNvCxnSpPr>
          <p:nvPr/>
        </p:nvCxnSpPr>
        <p:spPr>
          <a:xfrm>
            <a:off x="584200" y="243752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5FDE4B94-7386-B056-F909-64319ECD1E9C}"/>
              </a:ext>
            </a:extLst>
          </p:cNvPr>
          <p:cNvCxnSpPr>
            <a:cxnSpLocks/>
          </p:cNvCxnSpPr>
          <p:nvPr/>
        </p:nvCxnSpPr>
        <p:spPr>
          <a:xfrm>
            <a:off x="584200" y="340907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33DA6FFE-1F89-F7E9-184F-4381115D5CED}"/>
              </a:ext>
            </a:extLst>
          </p:cNvPr>
          <p:cNvCxnSpPr>
            <a:cxnSpLocks/>
          </p:cNvCxnSpPr>
          <p:nvPr/>
        </p:nvCxnSpPr>
        <p:spPr>
          <a:xfrm>
            <a:off x="584200" y="438062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03853FB1-5C40-3D5E-6B93-B2A556B3D38C}"/>
              </a:ext>
            </a:extLst>
          </p:cNvPr>
          <p:cNvCxnSpPr>
            <a:cxnSpLocks/>
          </p:cNvCxnSpPr>
          <p:nvPr/>
        </p:nvCxnSpPr>
        <p:spPr>
          <a:xfrm>
            <a:off x="584200" y="535217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: Folded Corner 1">
            <a:extLst>
              <a:ext uri="{FF2B5EF4-FFF2-40B4-BE49-F238E27FC236}">
                <a16:creationId xmlns:a16="http://schemas.microsoft.com/office/drawing/2014/main" id="{4C97F2BF-55A8-E1CC-4A07-CB1A7D38F6B3}"/>
              </a:ext>
            </a:extLst>
          </p:cNvPr>
          <p:cNvSpPr/>
          <p:nvPr/>
        </p:nvSpPr>
        <p:spPr>
          <a:xfrm>
            <a:off x="8984410" y="732315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: Folded Corner 2">
            <a:extLst>
              <a:ext uri="{FF2B5EF4-FFF2-40B4-BE49-F238E27FC236}">
                <a16:creationId xmlns:a16="http://schemas.microsoft.com/office/drawing/2014/main" id="{BDFD8173-7924-2D2E-AB6C-54D8000753E0}"/>
              </a:ext>
            </a:extLst>
          </p:cNvPr>
          <p:cNvSpPr/>
          <p:nvPr/>
        </p:nvSpPr>
        <p:spPr>
          <a:xfrm>
            <a:off x="8968043" y="1649634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F1F9AD22-2116-3147-1D94-376A5458DAD7}"/>
              </a:ext>
            </a:extLst>
          </p:cNvPr>
          <p:cNvSpPr/>
          <p:nvPr/>
        </p:nvSpPr>
        <p:spPr>
          <a:xfrm>
            <a:off x="8979997" y="2625039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: Folded Corner 4">
            <a:extLst>
              <a:ext uri="{FF2B5EF4-FFF2-40B4-BE49-F238E27FC236}">
                <a16:creationId xmlns:a16="http://schemas.microsoft.com/office/drawing/2014/main" id="{4428C547-BDF6-041E-73D4-81E533D418EC}"/>
              </a:ext>
            </a:extLst>
          </p:cNvPr>
          <p:cNvSpPr/>
          <p:nvPr/>
        </p:nvSpPr>
        <p:spPr>
          <a:xfrm>
            <a:off x="9000836" y="3632372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: Folded Corner 7">
            <a:extLst>
              <a:ext uri="{FF2B5EF4-FFF2-40B4-BE49-F238E27FC236}">
                <a16:creationId xmlns:a16="http://schemas.microsoft.com/office/drawing/2014/main" id="{F10B1259-42AC-47DD-AD3F-14997EC106E0}"/>
              </a:ext>
            </a:extLst>
          </p:cNvPr>
          <p:cNvSpPr/>
          <p:nvPr/>
        </p:nvSpPr>
        <p:spPr>
          <a:xfrm>
            <a:off x="9017812" y="4623734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: Folded Corner 8">
            <a:extLst>
              <a:ext uri="{FF2B5EF4-FFF2-40B4-BE49-F238E27FC236}">
                <a16:creationId xmlns:a16="http://schemas.microsoft.com/office/drawing/2014/main" id="{DBB51383-5D67-DB73-4D3E-A218CF40FBC8}"/>
              </a:ext>
            </a:extLst>
          </p:cNvPr>
          <p:cNvSpPr/>
          <p:nvPr/>
        </p:nvSpPr>
        <p:spPr>
          <a:xfrm>
            <a:off x="9024075" y="5500556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089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</TotalTime>
  <Words>311</Words>
  <Application>Microsoft Office PowerPoint</Application>
  <PresentationFormat>Widescreen</PresentationFormat>
  <Paragraphs>121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等线</vt:lpstr>
      <vt:lpstr>等线 Light</vt:lpstr>
      <vt:lpstr>Arial</vt:lpstr>
      <vt:lpstr>Calibri</vt:lpstr>
      <vt:lpstr>Office Theme</vt:lpstr>
      <vt:lpstr>Proposals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Xiaodong Shen</dc:creator>
  <cp:lastModifiedBy>Xiaodong Shen</cp:lastModifiedBy>
  <cp:revision>14</cp:revision>
  <dcterms:created xsi:type="dcterms:W3CDTF">2025-11-18T23:07:17Z</dcterms:created>
  <dcterms:modified xsi:type="dcterms:W3CDTF">2025-11-19T14:19:01Z</dcterms:modified>
</cp:coreProperties>
</file>