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8681" r:id="rId5"/>
    <p:sldId id="8684" r:id="rId6"/>
    <p:sldId id="8683" r:id="rId7"/>
    <p:sldId id="8685" r:id="rId8"/>
  </p:sldIdLst>
  <p:sldSz cx="12192000" cy="6858000"/>
  <p:notesSz cx="6858000" cy="9144000"/>
  <p:defaultTextStyle>
    <a:defPPr>
      <a:defRPr lang="en-GB"/>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E18F0F0-4B7A-35C1-4537-7DB6E8180DD4}" name="Naoya Shibaike (芝池 尚哉)" initials="N尚" userId="S::naoya.shibaike.eg@nttdocomo.com::5b09a80e-b99f-4d25-9243-d223e12dd20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737300"/>
    <a:srgbClr val="730073"/>
    <a:srgbClr val="E2F0D9"/>
    <a:srgbClr val="CC0033"/>
    <a:srgbClr val="70AD47"/>
    <a:srgbClr val="A5A5A5"/>
    <a:srgbClr val="FFC000"/>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02106E-1AE7-485A-8682-EA9E79D842C1}" v="9" dt="2025-11-10T03:26:03.66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60" autoAdjust="0"/>
    <p:restoredTop sz="96242" autoAdjust="0"/>
  </p:normalViewPr>
  <p:slideViewPr>
    <p:cSldViewPr snapToGrid="0">
      <p:cViewPr varScale="1">
        <p:scale>
          <a:sx n="98" d="100"/>
          <a:sy n="98" d="100"/>
        </p:scale>
        <p:origin x="1344" y="31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roki Harada (原田 浩樹)" userId="a8faacbc-3d7c-4f6f-a507-02b0eadbea1a" providerId="ADAL" clId="{B943553C-B0C1-49C5-8BC6-BD403033225D}"/>
    <pc:docChg chg="custSel addSld modSld">
      <pc:chgData name="Hiroki Harada (原田 浩樹)" userId="a8faacbc-3d7c-4f6f-a507-02b0eadbea1a" providerId="ADAL" clId="{B943553C-B0C1-49C5-8BC6-BD403033225D}" dt="2025-11-10T03:28:20.920" v="2754" actId="20577"/>
      <pc:docMkLst>
        <pc:docMk/>
      </pc:docMkLst>
      <pc:sldChg chg="modSp mod">
        <pc:chgData name="Hiroki Harada (原田 浩樹)" userId="a8faacbc-3d7c-4f6f-a507-02b0eadbea1a" providerId="ADAL" clId="{B943553C-B0C1-49C5-8BC6-BD403033225D}" dt="2025-11-10T02:35:34.613" v="175" actId="20577"/>
        <pc:sldMkLst>
          <pc:docMk/>
          <pc:sldMk cId="2080951444" sldId="8683"/>
        </pc:sldMkLst>
        <pc:spChg chg="mod">
          <ac:chgData name="Hiroki Harada (原田 浩樹)" userId="a8faacbc-3d7c-4f6f-a507-02b0eadbea1a" providerId="ADAL" clId="{B943553C-B0C1-49C5-8BC6-BD403033225D}" dt="2025-11-10T02:35:34.613" v="175" actId="20577"/>
          <ac:spMkLst>
            <pc:docMk/>
            <pc:sldMk cId="2080951444" sldId="8683"/>
            <ac:spMk id="2" creationId="{EF432A77-3AC6-3FE1-570A-B3E0C2FCD64B}"/>
          </ac:spMkLst>
        </pc:spChg>
      </pc:sldChg>
      <pc:sldChg chg="modSp mod">
        <pc:chgData name="Hiroki Harada (原田 浩樹)" userId="a8faacbc-3d7c-4f6f-a507-02b0eadbea1a" providerId="ADAL" clId="{B943553C-B0C1-49C5-8BC6-BD403033225D}" dt="2025-11-10T02:34:00.488" v="172" actId="20577"/>
        <pc:sldMkLst>
          <pc:docMk/>
          <pc:sldMk cId="421362194" sldId="8684"/>
        </pc:sldMkLst>
        <pc:spChg chg="mod">
          <ac:chgData name="Hiroki Harada (原田 浩樹)" userId="a8faacbc-3d7c-4f6f-a507-02b0eadbea1a" providerId="ADAL" clId="{B943553C-B0C1-49C5-8BC6-BD403033225D}" dt="2025-11-10T02:34:00.488" v="172" actId="20577"/>
          <ac:spMkLst>
            <pc:docMk/>
            <pc:sldMk cId="421362194" sldId="8684"/>
            <ac:spMk id="2" creationId="{8B470883-9F91-702F-0464-C6569EAB6832}"/>
          </ac:spMkLst>
        </pc:spChg>
      </pc:sldChg>
      <pc:sldChg chg="addSp delSp modSp new mod">
        <pc:chgData name="Hiroki Harada (原田 浩樹)" userId="a8faacbc-3d7c-4f6f-a507-02b0eadbea1a" providerId="ADAL" clId="{B943553C-B0C1-49C5-8BC6-BD403033225D}" dt="2025-11-10T03:28:20.920" v="2754" actId="20577"/>
        <pc:sldMkLst>
          <pc:docMk/>
          <pc:sldMk cId="526730060" sldId="8685"/>
        </pc:sldMkLst>
        <pc:spChg chg="mod">
          <ac:chgData name="Hiroki Harada (原田 浩樹)" userId="a8faacbc-3d7c-4f6f-a507-02b0eadbea1a" providerId="ADAL" clId="{B943553C-B0C1-49C5-8BC6-BD403033225D}" dt="2025-11-10T03:28:20.920" v="2754" actId="20577"/>
          <ac:spMkLst>
            <pc:docMk/>
            <pc:sldMk cId="526730060" sldId="8685"/>
            <ac:spMk id="2" creationId="{CFE08F04-0DF5-AA04-C34B-DD75E3931EE8}"/>
          </ac:spMkLst>
        </pc:spChg>
        <pc:spChg chg="mod">
          <ac:chgData name="Hiroki Harada (原田 浩樹)" userId="a8faacbc-3d7c-4f6f-a507-02b0eadbea1a" providerId="ADAL" clId="{B943553C-B0C1-49C5-8BC6-BD403033225D}" dt="2025-11-10T02:36:33.294" v="177"/>
          <ac:spMkLst>
            <pc:docMk/>
            <pc:sldMk cId="526730060" sldId="8685"/>
            <ac:spMk id="3" creationId="{0030B2CD-3DA7-A7DA-82D8-AA86B46D1F3C}"/>
          </ac:spMkLst>
        </pc:spChg>
        <pc:spChg chg="add mod">
          <ac:chgData name="Hiroki Harada (原田 浩樹)" userId="a8faacbc-3d7c-4f6f-a507-02b0eadbea1a" providerId="ADAL" clId="{B943553C-B0C1-49C5-8BC6-BD403033225D}" dt="2025-11-10T02:57:16.112" v="1360" actId="255"/>
          <ac:spMkLst>
            <pc:docMk/>
            <pc:sldMk cId="526730060" sldId="8685"/>
            <ac:spMk id="4" creationId="{789A1826-641A-567D-BECE-551057FB0923}"/>
          </ac:spMkLst>
        </pc:spChg>
        <pc:spChg chg="add mod">
          <ac:chgData name="Hiroki Harada (原田 浩樹)" userId="a8faacbc-3d7c-4f6f-a507-02b0eadbea1a" providerId="ADAL" clId="{B943553C-B0C1-49C5-8BC6-BD403033225D}" dt="2025-11-10T02:57:20.813" v="1366" actId="1035"/>
          <ac:spMkLst>
            <pc:docMk/>
            <pc:sldMk cId="526730060" sldId="8685"/>
            <ac:spMk id="5" creationId="{A2C68CA3-C13D-A839-C67F-0294AB28B498}"/>
          </ac:spMkLst>
        </pc:spChg>
        <pc:spChg chg="add del mod">
          <ac:chgData name="Hiroki Harada (原田 浩樹)" userId="a8faacbc-3d7c-4f6f-a507-02b0eadbea1a" providerId="ADAL" clId="{B943553C-B0C1-49C5-8BC6-BD403033225D}" dt="2025-11-10T02:53:36.504" v="1105" actId="478"/>
          <ac:spMkLst>
            <pc:docMk/>
            <pc:sldMk cId="526730060" sldId="8685"/>
            <ac:spMk id="6" creationId="{4079410C-63E2-FE02-B416-72F9414EC895}"/>
          </ac:spMkLst>
        </pc:spChg>
        <pc:spChg chg="add mod ord">
          <ac:chgData name="Hiroki Harada (原田 浩樹)" userId="a8faacbc-3d7c-4f6f-a507-02b0eadbea1a" providerId="ADAL" clId="{B943553C-B0C1-49C5-8BC6-BD403033225D}" dt="2025-11-10T02:58:06.062" v="1370" actId="167"/>
          <ac:spMkLst>
            <pc:docMk/>
            <pc:sldMk cId="526730060" sldId="8685"/>
            <ac:spMk id="7" creationId="{55ECFC4E-D133-DA4E-B50D-ECA16B0179A5}"/>
          </ac:spMkLst>
        </pc:spChg>
        <pc:spChg chg="add mod">
          <ac:chgData name="Hiroki Harada (原田 浩樹)" userId="a8faacbc-3d7c-4f6f-a507-02b0eadbea1a" providerId="ADAL" clId="{B943553C-B0C1-49C5-8BC6-BD403033225D}" dt="2025-11-10T02:58:54.158" v="1414" actId="1076"/>
          <ac:spMkLst>
            <pc:docMk/>
            <pc:sldMk cId="526730060" sldId="8685"/>
            <ac:spMk id="8" creationId="{4436CA35-C7CD-6972-EC7E-BC508143606E}"/>
          </ac:spMkLst>
        </pc:spChg>
        <pc:cxnChg chg="add mod">
          <ac:chgData name="Hiroki Harada (原田 浩樹)" userId="a8faacbc-3d7c-4f6f-a507-02b0eadbea1a" providerId="ADAL" clId="{B943553C-B0C1-49C5-8BC6-BD403033225D}" dt="2025-11-10T02:59:02.909" v="1416" actId="13822"/>
          <ac:cxnSpMkLst>
            <pc:docMk/>
            <pc:sldMk cId="526730060" sldId="8685"/>
            <ac:cxnSpMk id="10" creationId="{C1F3ABA3-569E-CA3C-687A-AF881F2AC096}"/>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4532A4-0A85-4A2E-90E5-C1E5EA680B4F}" type="datetimeFigureOut">
              <a:rPr kumimoji="1" lang="ja-JP" altLang="en-US" smtClean="0"/>
              <a:t>2025/11/10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A1A1C5-35CB-4B1C-A3BF-49099C9494F2}" type="slidenum">
              <a:rPr kumimoji="1" lang="ja-JP" altLang="en-US" smtClean="0"/>
              <a:t>‹#›</a:t>
            </a:fld>
            <a:endParaRPr kumimoji="1" lang="ja-JP" altLang="en-US"/>
          </a:p>
        </p:txBody>
      </p:sp>
    </p:spTree>
    <p:extLst>
      <p:ext uri="{BB962C8B-B14F-4D97-AF65-F5344CB8AC3E}">
        <p14:creationId xmlns:p14="http://schemas.microsoft.com/office/powerpoint/2010/main" val="111731069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タイトル スライド">
    <p:spTree>
      <p:nvGrpSpPr>
        <p:cNvPr id="1" name=""/>
        <p:cNvGrpSpPr/>
        <p:nvPr/>
      </p:nvGrpSpPr>
      <p:grpSpPr>
        <a:xfrm>
          <a:off x="0" y="0"/>
          <a:ext cx="0" cy="0"/>
          <a:chOff x="0" y="0"/>
          <a:chExt cx="0" cy="0"/>
        </a:xfrm>
      </p:grpSpPr>
      <p:sp>
        <p:nvSpPr>
          <p:cNvPr id="5" name="Line 8"/>
          <p:cNvSpPr>
            <a:spLocks noChangeShapeType="1"/>
          </p:cNvSpPr>
          <p:nvPr/>
        </p:nvSpPr>
        <p:spPr bwMode="auto">
          <a:xfrm>
            <a:off x="143938" y="811213"/>
            <a:ext cx="11857567" cy="0"/>
          </a:xfrm>
          <a:prstGeom prst="line">
            <a:avLst/>
          </a:prstGeom>
          <a:noFill/>
          <a:ln w="57150">
            <a:solidFill>
              <a:schemeClr val="accent6"/>
            </a:solidFill>
            <a:round/>
            <a:headEnd/>
            <a:tailEnd/>
          </a:ln>
          <a:effectLst/>
        </p:spPr>
        <p:txBody>
          <a:bodyPr/>
          <a:lstStyle/>
          <a:p>
            <a:pPr>
              <a:defRPr/>
            </a:pPr>
            <a:endParaRPr lang="ja-JP" altLang="en-US" sz="2400">
              <a:ea typeface="ＭＳ Ｐゴシック" pitchFamily="50" charset="-128"/>
            </a:endParaRPr>
          </a:p>
        </p:txBody>
      </p:sp>
      <p:sp>
        <p:nvSpPr>
          <p:cNvPr id="41986" name="Rectangle 2"/>
          <p:cNvSpPr>
            <a:spLocks noGrp="1" noChangeArrowheads="1"/>
          </p:cNvSpPr>
          <p:nvPr>
            <p:ph type="ctrTitle"/>
          </p:nvPr>
        </p:nvSpPr>
        <p:spPr>
          <a:xfrm>
            <a:off x="903817" y="2130428"/>
            <a:ext cx="10363200" cy="1470025"/>
          </a:xfrm>
        </p:spPr>
        <p:txBody>
          <a:bodyPr/>
          <a:lstStyle>
            <a:lvl1pPr algn="ctr">
              <a:defRPr sz="4267" smtClean="0">
                <a:latin typeface="Calibri" panose="020F0502020204030204" pitchFamily="34" charset="0"/>
              </a:defRPr>
            </a:lvl1pPr>
          </a:lstStyle>
          <a:p>
            <a:r>
              <a:rPr lang="ja-JP" altLang="en-US"/>
              <a:t>マスター タイトルの書式設定</a:t>
            </a:r>
          </a:p>
        </p:txBody>
      </p:sp>
      <p:sp>
        <p:nvSpPr>
          <p:cNvPr id="41987" name="Rectangle 3"/>
          <p:cNvSpPr>
            <a:spLocks noGrp="1" noChangeArrowheads="1"/>
          </p:cNvSpPr>
          <p:nvPr>
            <p:ph type="subTitle" idx="1"/>
          </p:nvPr>
        </p:nvSpPr>
        <p:spPr>
          <a:xfrm>
            <a:off x="1818217" y="3886201"/>
            <a:ext cx="8534400" cy="584775"/>
          </a:xfrm>
          <a:ln>
            <a:noFill/>
          </a:ln>
        </p:spPr>
        <p:txBody>
          <a:bodyPr/>
          <a:lstStyle>
            <a:lvl1pPr marL="0" indent="0" algn="ctr">
              <a:buFont typeface="Wingdings" pitchFamily="2" charset="2"/>
              <a:buNone/>
              <a:defRPr sz="3200" smtClean="0">
                <a:latin typeface="Calibri" panose="020F0502020204030204" pitchFamily="34" charset="0"/>
              </a:defRPr>
            </a:lvl1pPr>
          </a:lstStyle>
          <a:p>
            <a:r>
              <a:rPr lang="ja-JP" altLang="en-US"/>
              <a:t>マスター サブタイトルの書式設定</a:t>
            </a:r>
          </a:p>
        </p:txBody>
      </p:sp>
    </p:spTree>
    <p:extLst>
      <p:ext uri="{BB962C8B-B14F-4D97-AF65-F5344CB8AC3E}">
        <p14:creationId xmlns:p14="http://schemas.microsoft.com/office/powerpoint/2010/main" val="1321303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8706249E-4E45-0212-49BF-9D43028A9753}"/>
              </a:ext>
            </a:extLst>
          </p:cNvPr>
          <p:cNvSpPr>
            <a:spLocks noGrp="1" noChangeArrowheads="1"/>
          </p:cNvSpPr>
          <p:nvPr>
            <p:ph idx="1"/>
          </p:nvPr>
        </p:nvSpPr>
        <p:spPr bwMode="auto">
          <a:xfrm>
            <a:off x="215900" y="952501"/>
            <a:ext cx="11760200" cy="1567608"/>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2">
            <a:extLst>
              <a:ext uri="{FF2B5EF4-FFF2-40B4-BE49-F238E27FC236}">
                <a16:creationId xmlns:a16="http://schemas.microsoft.com/office/drawing/2014/main" id="{354EC258-4900-F496-9308-7F354E58BBDE}"/>
              </a:ext>
            </a:extLst>
          </p:cNvPr>
          <p:cNvSpPr>
            <a:spLocks noGrp="1" noChangeArrowheads="1"/>
          </p:cNvSpPr>
          <p:nvPr>
            <p:ph type="title"/>
          </p:nvPr>
        </p:nvSpPr>
        <p:spPr bwMode="auto">
          <a:xfrm>
            <a:off x="239184" y="77790"/>
            <a:ext cx="9505949" cy="69215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GB"/>
              <a:t>マスタ タイトルの書式設定</a:t>
            </a:r>
          </a:p>
        </p:txBody>
      </p:sp>
    </p:spTree>
    <p:extLst>
      <p:ext uri="{BB962C8B-B14F-4D97-AF65-F5344CB8AC3E}">
        <p14:creationId xmlns:p14="http://schemas.microsoft.com/office/powerpoint/2010/main" val="2536727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sz="2667">
                <a:latin typeface="Calibri" panose="020F0502020204030204" pitchFamily="34" charset="0"/>
              </a:defRPr>
            </a:lvl1pPr>
          </a:lstStyle>
          <a:p>
            <a:r>
              <a:rPr lang="ja-JP" altLang="en-US"/>
              <a:t>マスター タイトルの書式設定</a:t>
            </a:r>
          </a:p>
        </p:txBody>
      </p:sp>
    </p:spTree>
    <p:extLst>
      <p:ext uri="{BB962C8B-B14F-4D97-AF65-F5344CB8AC3E}">
        <p14:creationId xmlns:p14="http://schemas.microsoft.com/office/powerpoint/2010/main" val="958617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82603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39184" y="77790"/>
            <a:ext cx="9505949" cy="69215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GB"/>
              <a:t>マスタ タイトルの書式設定</a:t>
            </a:r>
          </a:p>
        </p:txBody>
      </p:sp>
      <p:sp>
        <p:nvSpPr>
          <p:cNvPr id="1027" name="Rectangle 3"/>
          <p:cNvSpPr>
            <a:spLocks noGrp="1" noChangeArrowheads="1"/>
          </p:cNvSpPr>
          <p:nvPr>
            <p:ph type="body" idx="1"/>
          </p:nvPr>
        </p:nvSpPr>
        <p:spPr bwMode="auto">
          <a:xfrm>
            <a:off x="215900" y="952501"/>
            <a:ext cx="11760200" cy="1567608"/>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2" name="Line 8"/>
          <p:cNvSpPr>
            <a:spLocks noChangeShapeType="1"/>
          </p:cNvSpPr>
          <p:nvPr/>
        </p:nvSpPr>
        <p:spPr bwMode="auto">
          <a:xfrm>
            <a:off x="143938" y="811213"/>
            <a:ext cx="11857567" cy="0"/>
          </a:xfrm>
          <a:prstGeom prst="line">
            <a:avLst/>
          </a:prstGeom>
          <a:noFill/>
          <a:ln w="57150">
            <a:solidFill>
              <a:schemeClr val="accent6"/>
            </a:solidFill>
            <a:round/>
            <a:headEnd/>
            <a:tailEnd/>
          </a:ln>
          <a:effectLst/>
        </p:spPr>
        <p:txBody>
          <a:bodyPr/>
          <a:lstStyle/>
          <a:p>
            <a:pPr>
              <a:defRPr/>
            </a:pPr>
            <a:endParaRPr lang="ja-JP" altLang="en-US" sz="2400">
              <a:ea typeface="ＭＳ Ｐゴシック" pitchFamily="50" charset="-128"/>
            </a:endParaRPr>
          </a:p>
        </p:txBody>
      </p:sp>
      <p:sp>
        <p:nvSpPr>
          <p:cNvPr id="1036" name="Text Box 12"/>
          <p:cNvSpPr txBox="1">
            <a:spLocks noChangeArrowheads="1"/>
          </p:cNvSpPr>
          <p:nvPr/>
        </p:nvSpPr>
        <p:spPr bwMode="auto">
          <a:xfrm>
            <a:off x="11710390" y="6458377"/>
            <a:ext cx="466794" cy="379656"/>
          </a:xfrm>
          <a:prstGeom prst="rect">
            <a:avLst/>
          </a:prstGeom>
          <a:noFill/>
          <a:ln w="9525">
            <a:noFill/>
            <a:miter lim="800000"/>
            <a:headEnd/>
            <a:tailEnd/>
          </a:ln>
          <a:effectLst/>
        </p:spPr>
        <p:txBody>
          <a:bodyPr wrap="none">
            <a:spAutoFit/>
          </a:bodyPr>
          <a:lstStyle/>
          <a:p>
            <a:pPr algn="r">
              <a:defRPr/>
            </a:pPr>
            <a:fld id="{FDAF5FD0-3C21-406B-8448-EA50035719F9}" type="slidenum">
              <a:rPr lang="en-GB" altLang="ja-JP" sz="1867">
                <a:solidFill>
                  <a:schemeClr val="bg1">
                    <a:lumMod val="85000"/>
                  </a:schemeClr>
                </a:solidFill>
                <a:latin typeface="Calibri" panose="020F0502020204030204" pitchFamily="34" charset="0"/>
              </a:rPr>
              <a:pPr algn="r">
                <a:defRPr/>
              </a:pPr>
              <a:t>‹#›</a:t>
            </a:fld>
            <a:endParaRPr lang="en-GB" altLang="ja-JP" sz="1867">
              <a:solidFill>
                <a:schemeClr val="bg1">
                  <a:lumMod val="85000"/>
                </a:schemeClr>
              </a:solidFill>
              <a:latin typeface="Calibri" panose="020F0502020204030204" pitchFamily="34" charset="0"/>
            </a:endParaRPr>
          </a:p>
        </p:txBody>
      </p:sp>
    </p:spTree>
    <p:extLst>
      <p:ext uri="{BB962C8B-B14F-4D97-AF65-F5344CB8AC3E}">
        <p14:creationId xmlns:p14="http://schemas.microsoft.com/office/powerpoint/2010/main" val="25320967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rtl="0" eaLnBrk="1" fontAlgn="base" hangingPunct="1">
        <a:lnSpc>
          <a:spcPct val="90000"/>
        </a:lnSpc>
        <a:spcBef>
          <a:spcPct val="0"/>
        </a:spcBef>
        <a:spcAft>
          <a:spcPct val="0"/>
        </a:spcAft>
        <a:defRPr kumimoji="1" sz="3200" b="1">
          <a:solidFill>
            <a:schemeClr val="tx1">
              <a:lumMod val="85000"/>
              <a:lumOff val="15000"/>
            </a:schemeClr>
          </a:solidFill>
          <a:latin typeface="Calibri" panose="020F0502020204030204" pitchFamily="34" charset="0"/>
          <a:ea typeface="+mj-ea"/>
          <a:cs typeface="+mj-cs"/>
        </a:defRPr>
      </a:lvl1pPr>
      <a:lvl2pPr algn="l" rtl="0" eaLnBrk="1" fontAlgn="base" hangingPunct="1">
        <a:spcBef>
          <a:spcPct val="0"/>
        </a:spcBef>
        <a:spcAft>
          <a:spcPct val="0"/>
        </a:spcAft>
        <a:defRPr kumimoji="1" sz="48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48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48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4800">
          <a:solidFill>
            <a:schemeClr val="tx2"/>
          </a:solidFill>
          <a:latin typeface="Arial" charset="0"/>
          <a:ea typeface="ＭＳ Ｐゴシック" pitchFamily="50" charset="-128"/>
        </a:defRPr>
      </a:lvl5pPr>
      <a:lvl6pPr marL="609585" algn="l" rtl="0" eaLnBrk="1" fontAlgn="base" hangingPunct="1">
        <a:spcBef>
          <a:spcPct val="0"/>
        </a:spcBef>
        <a:spcAft>
          <a:spcPct val="0"/>
        </a:spcAft>
        <a:defRPr kumimoji="1" sz="4800">
          <a:solidFill>
            <a:schemeClr val="tx2"/>
          </a:solidFill>
          <a:latin typeface="Arial" charset="0"/>
          <a:ea typeface="ＭＳ Ｐゴシック" pitchFamily="50" charset="-128"/>
        </a:defRPr>
      </a:lvl6pPr>
      <a:lvl7pPr marL="1219170" algn="l" rtl="0" eaLnBrk="1" fontAlgn="base" hangingPunct="1">
        <a:spcBef>
          <a:spcPct val="0"/>
        </a:spcBef>
        <a:spcAft>
          <a:spcPct val="0"/>
        </a:spcAft>
        <a:defRPr kumimoji="1" sz="4800">
          <a:solidFill>
            <a:schemeClr val="tx2"/>
          </a:solidFill>
          <a:latin typeface="Arial" charset="0"/>
          <a:ea typeface="ＭＳ Ｐゴシック" pitchFamily="50" charset="-128"/>
        </a:defRPr>
      </a:lvl7pPr>
      <a:lvl8pPr marL="1828754" algn="l" rtl="0" eaLnBrk="1" fontAlgn="base" hangingPunct="1">
        <a:spcBef>
          <a:spcPct val="0"/>
        </a:spcBef>
        <a:spcAft>
          <a:spcPct val="0"/>
        </a:spcAft>
        <a:defRPr kumimoji="1" sz="4800">
          <a:solidFill>
            <a:schemeClr val="tx2"/>
          </a:solidFill>
          <a:latin typeface="Arial" charset="0"/>
          <a:ea typeface="ＭＳ Ｐゴシック" pitchFamily="50" charset="-128"/>
        </a:defRPr>
      </a:lvl8pPr>
      <a:lvl9pPr marL="2438339" algn="l" rtl="0" eaLnBrk="1" fontAlgn="base" hangingPunct="1">
        <a:spcBef>
          <a:spcPct val="0"/>
        </a:spcBef>
        <a:spcAft>
          <a:spcPct val="0"/>
        </a:spcAft>
        <a:defRPr kumimoji="1" sz="4800">
          <a:solidFill>
            <a:schemeClr val="tx2"/>
          </a:solidFill>
          <a:latin typeface="Arial" charset="0"/>
          <a:ea typeface="ＭＳ Ｐゴシック" pitchFamily="50" charset="-128"/>
        </a:defRPr>
      </a:lvl9pPr>
    </p:titleStyle>
    <p:bodyStyle>
      <a:lvl1pPr marL="353475" indent="-353475" algn="l" rtl="0" eaLnBrk="1" fontAlgn="base" hangingPunct="1">
        <a:spcBef>
          <a:spcPct val="20000"/>
        </a:spcBef>
        <a:spcAft>
          <a:spcPct val="0"/>
        </a:spcAft>
        <a:buClr>
          <a:srgbClr val="CC0033"/>
        </a:buClr>
        <a:buFont typeface="Wingdings" pitchFamily="2" charset="2"/>
        <a:buChar char="n"/>
        <a:defRPr kumimoji="1" sz="1867">
          <a:solidFill>
            <a:schemeClr val="tx1">
              <a:lumMod val="85000"/>
              <a:lumOff val="15000"/>
            </a:schemeClr>
          </a:solidFill>
          <a:latin typeface="Calibri" panose="020F0502020204030204" pitchFamily="34" charset="0"/>
          <a:ea typeface="+mn-ea"/>
          <a:cs typeface="+mn-cs"/>
        </a:defRPr>
      </a:lvl1pPr>
      <a:lvl2pPr marL="592652" indent="-239178" algn="l" rtl="0" eaLnBrk="1" fontAlgn="base" hangingPunct="1">
        <a:spcBef>
          <a:spcPct val="20000"/>
        </a:spcBef>
        <a:spcAft>
          <a:spcPct val="0"/>
        </a:spcAft>
        <a:buClr>
          <a:srgbClr val="CC0033"/>
        </a:buClr>
        <a:buChar char="•"/>
        <a:defRPr kumimoji="1" sz="1867">
          <a:solidFill>
            <a:schemeClr val="tx1">
              <a:lumMod val="85000"/>
              <a:lumOff val="15000"/>
            </a:schemeClr>
          </a:solidFill>
          <a:latin typeface="Calibri" panose="020F0502020204030204" pitchFamily="34" charset="0"/>
          <a:ea typeface="+mn-ea"/>
        </a:defRPr>
      </a:lvl2pPr>
      <a:lvl3pPr marL="831830" indent="-239178" algn="l" rtl="0" eaLnBrk="1" fontAlgn="base" hangingPunct="1">
        <a:spcBef>
          <a:spcPct val="20000"/>
        </a:spcBef>
        <a:spcAft>
          <a:spcPct val="0"/>
        </a:spcAft>
        <a:buChar char="•"/>
        <a:defRPr kumimoji="1" sz="1600">
          <a:solidFill>
            <a:schemeClr val="tx1">
              <a:lumMod val="85000"/>
              <a:lumOff val="15000"/>
            </a:schemeClr>
          </a:solidFill>
          <a:latin typeface="Calibri" panose="020F0502020204030204" pitchFamily="34" charset="0"/>
          <a:ea typeface="+mn-ea"/>
        </a:defRPr>
      </a:lvl3pPr>
      <a:lvl4pPr marL="1071007" indent="-239178" algn="l" rtl="0" eaLnBrk="1" fontAlgn="base" hangingPunct="1">
        <a:spcBef>
          <a:spcPct val="20000"/>
        </a:spcBef>
        <a:spcAft>
          <a:spcPct val="0"/>
        </a:spcAft>
        <a:buFont typeface="Arial" charset="0"/>
        <a:buChar char="»"/>
        <a:defRPr kumimoji="1" sz="1467" i="0">
          <a:solidFill>
            <a:schemeClr val="tx1">
              <a:lumMod val="85000"/>
              <a:lumOff val="15000"/>
            </a:schemeClr>
          </a:solidFill>
          <a:latin typeface="Calibri" panose="020F0502020204030204" pitchFamily="34" charset="0"/>
          <a:ea typeface="+mn-ea"/>
        </a:defRPr>
      </a:lvl4pPr>
      <a:lvl5pPr marL="1310185" indent="-239178" algn="l" rtl="0" eaLnBrk="1" fontAlgn="base" hangingPunct="1">
        <a:spcBef>
          <a:spcPct val="20000"/>
        </a:spcBef>
        <a:spcAft>
          <a:spcPct val="0"/>
        </a:spcAft>
        <a:buFont typeface="Times New Roman" pitchFamily="18" charset="0"/>
        <a:buChar char="–"/>
        <a:defRPr kumimoji="1" sz="1200" i="0">
          <a:solidFill>
            <a:schemeClr val="tx1">
              <a:lumMod val="85000"/>
              <a:lumOff val="15000"/>
            </a:schemeClr>
          </a:solidFill>
          <a:latin typeface="Calibri" panose="020F0502020204030204" pitchFamily="34" charset="0"/>
          <a:ea typeface="+mn-ea"/>
        </a:defRPr>
      </a:lvl5pPr>
      <a:lvl6pPr marL="3352716" indent="-304792" algn="l" rtl="0" eaLnBrk="1" fontAlgn="base" hangingPunct="1">
        <a:spcBef>
          <a:spcPct val="20000"/>
        </a:spcBef>
        <a:spcAft>
          <a:spcPct val="0"/>
        </a:spcAft>
        <a:buChar char="»"/>
        <a:defRPr kumimoji="1" sz="1867">
          <a:solidFill>
            <a:schemeClr val="tx1"/>
          </a:solidFill>
          <a:latin typeface="+mn-lt"/>
          <a:ea typeface="+mn-ea"/>
        </a:defRPr>
      </a:lvl6pPr>
      <a:lvl7pPr marL="3962301" indent="-304792" algn="l" rtl="0" eaLnBrk="1" fontAlgn="base" hangingPunct="1">
        <a:spcBef>
          <a:spcPct val="20000"/>
        </a:spcBef>
        <a:spcAft>
          <a:spcPct val="0"/>
        </a:spcAft>
        <a:buChar char="»"/>
        <a:defRPr kumimoji="1" sz="1867">
          <a:solidFill>
            <a:schemeClr val="tx1"/>
          </a:solidFill>
          <a:latin typeface="+mn-lt"/>
          <a:ea typeface="+mn-ea"/>
        </a:defRPr>
      </a:lvl7pPr>
      <a:lvl8pPr marL="4571886" indent="-304792" algn="l" rtl="0" eaLnBrk="1" fontAlgn="base" hangingPunct="1">
        <a:spcBef>
          <a:spcPct val="20000"/>
        </a:spcBef>
        <a:spcAft>
          <a:spcPct val="0"/>
        </a:spcAft>
        <a:buChar char="»"/>
        <a:defRPr kumimoji="1" sz="1867">
          <a:solidFill>
            <a:schemeClr val="tx1"/>
          </a:solidFill>
          <a:latin typeface="+mn-lt"/>
          <a:ea typeface="+mn-ea"/>
        </a:defRPr>
      </a:lvl8pPr>
      <a:lvl9pPr marL="5181470" indent="-304792" algn="l" rtl="0" eaLnBrk="1" fontAlgn="base" hangingPunct="1">
        <a:spcBef>
          <a:spcPct val="20000"/>
        </a:spcBef>
        <a:spcAft>
          <a:spcPct val="0"/>
        </a:spcAft>
        <a:buChar char="»"/>
        <a:defRPr kumimoji="1" sz="1867">
          <a:solidFill>
            <a:schemeClr val="tx1"/>
          </a:solidFill>
          <a:latin typeface="+mn-lt"/>
          <a:ea typeface="+mn-ea"/>
        </a:defRPr>
      </a:lvl9pPr>
    </p:bodyStyle>
    <p:otherStyle>
      <a:defPPr>
        <a:defRPr lang="ja-JP"/>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D98AA8-024A-9170-9FE5-A2189978A887}"/>
              </a:ext>
            </a:extLst>
          </p:cNvPr>
          <p:cNvSpPr>
            <a:spLocks noGrp="1"/>
          </p:cNvSpPr>
          <p:nvPr>
            <p:ph type="ctrTitle"/>
          </p:nvPr>
        </p:nvSpPr>
        <p:spPr/>
        <p:txBody>
          <a:bodyPr/>
          <a:lstStyle/>
          <a:p>
            <a:r>
              <a:rPr lang="en-US" altLang="ja-JP" dirty="0"/>
              <a:t>Guidance and asking </a:t>
            </a:r>
            <a:br>
              <a:rPr lang="en-US" altLang="ja-JP" dirty="0"/>
            </a:br>
            <a:r>
              <a:rPr lang="en-US" altLang="ja-JP" dirty="0"/>
              <a:t>to delegates and feature leads</a:t>
            </a:r>
            <a:endParaRPr lang="ja-JP" dirty="0"/>
          </a:p>
        </p:txBody>
      </p:sp>
      <p:sp>
        <p:nvSpPr>
          <p:cNvPr id="3" name="コンテンツ プレースホルダー 2">
            <a:extLst>
              <a:ext uri="{FF2B5EF4-FFF2-40B4-BE49-F238E27FC236}">
                <a16:creationId xmlns:a16="http://schemas.microsoft.com/office/drawing/2014/main" id="{6A35789D-CF58-77FF-46DA-08C94EE10CE4}"/>
              </a:ext>
            </a:extLst>
          </p:cNvPr>
          <p:cNvSpPr>
            <a:spLocks noGrp="1"/>
          </p:cNvSpPr>
          <p:nvPr>
            <p:ph type="subTitle" idx="1"/>
          </p:nvPr>
        </p:nvSpPr>
        <p:spPr>
          <a:xfrm>
            <a:off x="1818217" y="3886201"/>
            <a:ext cx="8534400" cy="1175706"/>
          </a:xfrm>
        </p:spPr>
        <p:txBody>
          <a:bodyPr/>
          <a:lstStyle/>
          <a:p>
            <a:r>
              <a:rPr kumimoji="1" lang="en-US" altLang="ja-JP" dirty="0">
                <a:latin typeface="Calibri"/>
                <a:cs typeface="Calibri"/>
              </a:rPr>
              <a:t>Hiroki Harada</a:t>
            </a:r>
          </a:p>
          <a:p>
            <a:r>
              <a:rPr lang="en-US" altLang="ja-JP" dirty="0">
                <a:latin typeface="Calibri"/>
                <a:cs typeface="Calibri"/>
              </a:rPr>
              <a:t>RAN1 Vice Chair</a:t>
            </a:r>
            <a:endParaRPr kumimoji="1" lang="en-US" altLang="ja-JP" dirty="0">
              <a:latin typeface="Calibri"/>
              <a:cs typeface="Calibri"/>
            </a:endParaRPr>
          </a:p>
        </p:txBody>
      </p:sp>
    </p:spTree>
    <p:extLst>
      <p:ext uri="{BB962C8B-B14F-4D97-AF65-F5344CB8AC3E}">
        <p14:creationId xmlns:p14="http://schemas.microsoft.com/office/powerpoint/2010/main" val="1456298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72666-31CF-1BAA-A12D-7536CF6F4CE2}"/>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8B470883-9F91-702F-0464-C6569EAB6832}"/>
              </a:ext>
            </a:extLst>
          </p:cNvPr>
          <p:cNvSpPr>
            <a:spLocks noGrp="1"/>
          </p:cNvSpPr>
          <p:nvPr>
            <p:ph idx="1"/>
          </p:nvPr>
        </p:nvSpPr>
        <p:spPr>
          <a:xfrm>
            <a:off x="215900" y="952501"/>
            <a:ext cx="11760200" cy="5928033"/>
          </a:xfrm>
        </p:spPr>
        <p:txBody>
          <a:bodyPr/>
          <a:lstStyle/>
          <a:p>
            <a:r>
              <a:rPr kumimoji="1" lang="en-US" altLang="ja-JP" sz="1800" b="1" dirty="0"/>
              <a:t>Please always keep the following “Consensus Principles Reminder” in your mind, as most important thing.</a:t>
            </a:r>
          </a:p>
          <a:p>
            <a:pPr lvl="3"/>
            <a:endParaRPr kumimoji="1" lang="en-US" altLang="ja-JP" sz="1400" b="1" dirty="0"/>
          </a:p>
          <a:p>
            <a:pPr lvl="3"/>
            <a:endParaRPr lang="en-US" altLang="ja-JP" sz="1267" b="1" dirty="0"/>
          </a:p>
          <a:p>
            <a:pPr lvl="3"/>
            <a:endParaRPr kumimoji="1" lang="en-US" altLang="ja-JP" sz="1400" b="1" dirty="0"/>
          </a:p>
          <a:p>
            <a:pPr lvl="3"/>
            <a:endParaRPr lang="en-US" altLang="ja-JP" sz="1267" b="1" dirty="0"/>
          </a:p>
          <a:p>
            <a:pPr lvl="3"/>
            <a:endParaRPr kumimoji="1" lang="en-US" altLang="ja-JP" sz="1267" b="1" dirty="0"/>
          </a:p>
          <a:p>
            <a:pPr lvl="3"/>
            <a:endParaRPr lang="en-US" altLang="ja-JP" sz="1267" b="1" dirty="0"/>
          </a:p>
          <a:p>
            <a:r>
              <a:rPr lang="en-US" altLang="ja-JP" sz="1800" b="1" dirty="0"/>
              <a:t>Please cooperate for efficient use of our precious online session time (limited TUs).</a:t>
            </a:r>
          </a:p>
          <a:p>
            <a:pPr lvl="1"/>
            <a:r>
              <a:rPr kumimoji="1" lang="en-US" altLang="ja-JP" sz="1800" dirty="0"/>
              <a:t>Please keep having </a:t>
            </a:r>
            <a:r>
              <a:rPr kumimoji="1" lang="en-US" altLang="ja-JP" sz="1800" b="1" u="sng" dirty="0"/>
              <a:t>“trust”, “cooperation/constructive spirits” and “respect”, especially for SID/WID descriptions, earlier agreements, and demand/concern from companies based on real commercial aspect</a:t>
            </a:r>
            <a:r>
              <a:rPr kumimoji="1" lang="en-US" altLang="ja-JP" sz="1800" b="1" dirty="0"/>
              <a:t> </a:t>
            </a:r>
            <a:r>
              <a:rPr kumimoji="1" lang="en-US" altLang="ja-JP" sz="1800" dirty="0"/>
              <a:t>in your mind.</a:t>
            </a:r>
          </a:p>
          <a:p>
            <a:pPr lvl="2"/>
            <a:r>
              <a:rPr lang="en-US" altLang="ja-JP" sz="1400" dirty="0"/>
              <a:t>This does not mean that an argument just based on “(over)interpretation” of SID/WID/agreements is encouraged.</a:t>
            </a:r>
            <a:endParaRPr kumimoji="1" lang="en-US" altLang="ja-JP" sz="1400" dirty="0"/>
          </a:p>
          <a:p>
            <a:pPr lvl="1"/>
            <a:r>
              <a:rPr kumimoji="1" lang="en-US" altLang="ja-JP" sz="1800" b="1" dirty="0"/>
              <a:t>In the fi</a:t>
            </a:r>
            <a:r>
              <a:rPr lang="en-US" altLang="ja-JP" sz="1800" b="1" dirty="0"/>
              <a:t>rst online session for the topic at the meeting, let’s try to find </a:t>
            </a:r>
            <a:r>
              <a:rPr lang="en-US" altLang="ja-JP" sz="1800" b="1" u="sng" dirty="0"/>
              <a:t>“the direction” for further discussion.</a:t>
            </a:r>
          </a:p>
          <a:p>
            <a:pPr lvl="2"/>
            <a:r>
              <a:rPr kumimoji="1" lang="en-US" altLang="ja-JP" sz="1400" dirty="0"/>
              <a:t>Please </a:t>
            </a:r>
            <a:r>
              <a:rPr kumimoji="1" lang="en-US" altLang="ja-JP" sz="1400" b="1" u="sng" dirty="0"/>
              <a:t>do not use the online session time for “wordsmithing” or any different point than the current focus of the discussion.</a:t>
            </a:r>
            <a:endParaRPr lang="en-US" altLang="ja-JP" sz="1400" b="1" u="sng" dirty="0"/>
          </a:p>
          <a:p>
            <a:pPr lvl="2"/>
            <a:r>
              <a:rPr lang="en-US" altLang="ja-JP" sz="1400" dirty="0"/>
              <a:t>Please make your comment </a:t>
            </a:r>
            <a:r>
              <a:rPr lang="en-US" altLang="ja-JP" sz="1400" b="1" u="sng" dirty="0"/>
              <a:t>“clear” and “compact”</a:t>
            </a:r>
            <a:r>
              <a:rPr lang="en-US" altLang="ja-JP" sz="1400" dirty="0"/>
              <a:t>. When necessary, please </a:t>
            </a:r>
            <a:r>
              <a:rPr lang="en-US" altLang="ja-JP" sz="1400" b="1" u="sng" dirty="0"/>
              <a:t>refer/mention the </a:t>
            </a:r>
            <a:r>
              <a:rPr lang="en-US" altLang="ja-JP" sz="1400" b="1" u="sng" dirty="0" err="1"/>
              <a:t>tdoc</a:t>
            </a:r>
            <a:r>
              <a:rPr lang="en-US" altLang="ja-JP" sz="1400" b="1" u="sng" dirty="0"/>
              <a:t> number</a:t>
            </a:r>
            <a:r>
              <a:rPr lang="en-US" altLang="ja-JP" sz="1400" dirty="0"/>
              <a:t> to open it so that people can understand your comment better.</a:t>
            </a:r>
          </a:p>
          <a:p>
            <a:pPr lvl="2"/>
            <a:r>
              <a:rPr lang="en-US" altLang="ja-JP" sz="1400" dirty="0"/>
              <a:t>If it is too controversial to identify even “direction” in the first online session, I will ask FL or someone who is sticking to the point to </a:t>
            </a:r>
            <a:r>
              <a:rPr lang="en-US" altLang="ja-JP" sz="1400" b="1" u="sng" dirty="0"/>
              <a:t>seek the possible compromised way forward based on the offline discussion with other companies</a:t>
            </a:r>
            <a:r>
              <a:rPr lang="en-US" altLang="ja-JP" sz="1400" dirty="0"/>
              <a:t>.</a:t>
            </a:r>
          </a:p>
          <a:p>
            <a:pPr lvl="1"/>
            <a:r>
              <a:rPr lang="en-US" altLang="ja-JP" sz="1800" b="1" dirty="0"/>
              <a:t>In the second/third sessions at the meeting, let’s try to make </a:t>
            </a:r>
            <a:r>
              <a:rPr lang="en-US" altLang="ja-JP" sz="1800" b="1" u="sng" dirty="0"/>
              <a:t>“the decision” according to the work plan.</a:t>
            </a:r>
          </a:p>
          <a:p>
            <a:pPr lvl="2"/>
            <a:r>
              <a:rPr lang="en-US" altLang="ja-JP" sz="1400" dirty="0"/>
              <a:t>Please </a:t>
            </a:r>
            <a:r>
              <a:rPr lang="en-US" altLang="ja-JP" sz="1400" b="1" u="sng" dirty="0"/>
              <a:t>be prepared/ready to make decisions for the topics according to the work plan</a:t>
            </a:r>
            <a:r>
              <a:rPr lang="en-US" altLang="ja-JP" sz="1400" dirty="0"/>
              <a:t> provided in previous meetings.</a:t>
            </a:r>
          </a:p>
          <a:p>
            <a:pPr lvl="2"/>
            <a:r>
              <a:rPr lang="en-US" altLang="ja-JP" sz="1400" dirty="0"/>
              <a:t>Please </a:t>
            </a:r>
            <a:r>
              <a:rPr lang="en-US" altLang="ja-JP" sz="1400" b="1" u="sng" dirty="0"/>
              <a:t>don’t fight endlessly if you couldn’t convince the majority</a:t>
            </a:r>
            <a:r>
              <a:rPr lang="en-US" altLang="ja-JP" sz="1400" dirty="0"/>
              <a:t> by the time. Please </a:t>
            </a:r>
            <a:r>
              <a:rPr lang="en-US" altLang="ja-JP" sz="1400" b="1" u="sng" dirty="0"/>
              <a:t>avoid unnecessary escalation to TSG</a:t>
            </a:r>
            <a:r>
              <a:rPr lang="en-US" altLang="ja-JP" sz="1400" dirty="0"/>
              <a:t>.</a:t>
            </a:r>
          </a:p>
          <a:p>
            <a:pPr lvl="2"/>
            <a:endParaRPr lang="en-US" altLang="ja-JP" sz="600" dirty="0"/>
          </a:p>
          <a:p>
            <a:r>
              <a:rPr lang="en-US" altLang="ja-JP" sz="1800" b="1" dirty="0"/>
              <a:t>Your great contribution and kind cooperation will be really appreciated!!</a:t>
            </a:r>
          </a:p>
        </p:txBody>
      </p:sp>
      <p:sp>
        <p:nvSpPr>
          <p:cNvPr id="3" name="タイトル 2">
            <a:extLst>
              <a:ext uri="{FF2B5EF4-FFF2-40B4-BE49-F238E27FC236}">
                <a16:creationId xmlns:a16="http://schemas.microsoft.com/office/drawing/2014/main" id="{EA5A0943-12B6-85DE-119B-16593A2F6976}"/>
              </a:ext>
            </a:extLst>
          </p:cNvPr>
          <p:cNvSpPr>
            <a:spLocks noGrp="1"/>
          </p:cNvSpPr>
          <p:nvPr>
            <p:ph type="title"/>
          </p:nvPr>
        </p:nvSpPr>
        <p:spPr/>
        <p:txBody>
          <a:bodyPr/>
          <a:lstStyle/>
          <a:p>
            <a:r>
              <a:rPr kumimoji="1" lang="en-US" altLang="ja-JP" dirty="0"/>
              <a:t>Guidance/asking to all delegates</a:t>
            </a:r>
            <a:endParaRPr kumimoji="1" lang="ja-JP" altLang="en-US" dirty="0"/>
          </a:p>
        </p:txBody>
      </p:sp>
      <p:sp>
        <p:nvSpPr>
          <p:cNvPr id="5" name="テキスト ボックス 4">
            <a:extLst>
              <a:ext uri="{FF2B5EF4-FFF2-40B4-BE49-F238E27FC236}">
                <a16:creationId xmlns:a16="http://schemas.microsoft.com/office/drawing/2014/main" id="{3F78D4B8-AC86-3725-D779-8F2197EA244E}"/>
              </a:ext>
            </a:extLst>
          </p:cNvPr>
          <p:cNvSpPr txBox="1"/>
          <p:nvPr/>
        </p:nvSpPr>
        <p:spPr>
          <a:xfrm>
            <a:off x="404849" y="1319022"/>
            <a:ext cx="11245026" cy="1323439"/>
          </a:xfrm>
          <a:prstGeom prst="rect">
            <a:avLst/>
          </a:prstGeom>
          <a:noFill/>
          <a:ln>
            <a:solidFill>
              <a:schemeClr val="tx1"/>
            </a:solidFill>
          </a:ln>
        </p:spPr>
        <p:txBody>
          <a:bodyPr wrap="square">
            <a:spAutoFit/>
          </a:bodyPr>
          <a:lstStyle/>
          <a:p>
            <a:r>
              <a:rPr lang="en-GB" altLang="ja-JP" sz="1600" dirty="0">
                <a:solidFill>
                  <a:srgbClr val="EE0000"/>
                </a:solidFill>
                <a:effectLst/>
                <a:latin typeface="Times" panose="02020603050405020304" pitchFamily="18" charset="0"/>
                <a:ea typeface="Batang" panose="02030600000101010101" pitchFamily="18" charset="-127"/>
                <a:cs typeface="Times New Roman" panose="02020603050405020304" pitchFamily="18" charset="0"/>
              </a:rPr>
              <a:t>The attention of the delegates to the meeting is drawn to the fact that 3GPP endeavours to reach consensus on all decisions and therefore depends on a cooperative spirit of the Individual Members. In particular, Individual Members are </a:t>
            </a:r>
            <a:r>
              <a:rPr lang="en-GB" altLang="ja-JP" sz="1600" b="1" u="sng" dirty="0">
                <a:solidFill>
                  <a:srgbClr val="EE0000"/>
                </a:solidFill>
                <a:effectLst/>
                <a:latin typeface="Times" panose="02020603050405020304" pitchFamily="18" charset="0"/>
                <a:ea typeface="Batang" panose="02030600000101010101" pitchFamily="18" charset="-127"/>
                <a:cs typeface="Times New Roman" panose="02020603050405020304" pitchFamily="18" charset="0"/>
              </a:rPr>
              <a:t>encouraged to seek a consensus-based solution and only to sustain objections as a very last resort, and where absolutely necessary and well justified</a:t>
            </a:r>
            <a:r>
              <a:rPr lang="en-GB" altLang="ja-JP" sz="1600" dirty="0">
                <a:solidFill>
                  <a:srgbClr val="EE0000"/>
                </a:solidFill>
                <a:effectLst/>
                <a:latin typeface="Times" panose="02020603050405020304" pitchFamily="18" charset="0"/>
                <a:ea typeface="Batang" panose="02030600000101010101" pitchFamily="18" charset="-127"/>
                <a:cs typeface="Times New Roman" panose="02020603050405020304" pitchFamily="18" charset="0"/>
              </a:rPr>
              <a:t>. The leadership will conduct the present meeting in a manner whereby informal methods of reaching consensus are encouraged, whilst ensuring that well justified concerns are taken into account.</a:t>
            </a:r>
            <a:endParaRPr lang="ja-JP" altLang="en-US" sz="1600" dirty="0"/>
          </a:p>
        </p:txBody>
      </p:sp>
    </p:spTree>
    <p:extLst>
      <p:ext uri="{BB962C8B-B14F-4D97-AF65-F5344CB8AC3E}">
        <p14:creationId xmlns:p14="http://schemas.microsoft.com/office/powerpoint/2010/main" val="421362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EF432A77-3AC6-3FE1-570A-B3E0C2FCD64B}"/>
              </a:ext>
            </a:extLst>
          </p:cNvPr>
          <p:cNvSpPr>
            <a:spLocks noGrp="1"/>
          </p:cNvSpPr>
          <p:nvPr>
            <p:ph idx="1"/>
          </p:nvPr>
        </p:nvSpPr>
        <p:spPr>
          <a:xfrm>
            <a:off x="215900" y="952501"/>
            <a:ext cx="11760200" cy="5669244"/>
          </a:xfrm>
        </p:spPr>
        <p:txBody>
          <a:bodyPr/>
          <a:lstStyle/>
          <a:p>
            <a:r>
              <a:rPr kumimoji="1" lang="en-US" altLang="ja-JP" sz="1800" dirty="0"/>
              <a:t>Please provide </a:t>
            </a:r>
            <a:r>
              <a:rPr kumimoji="1" lang="en-US" altLang="ja-JP" sz="1800" b="1" u="sng" dirty="0"/>
              <a:t>your observation/assessment</a:t>
            </a:r>
            <a:r>
              <a:rPr kumimoji="1" lang="en-US" altLang="ja-JP" sz="1800" dirty="0"/>
              <a:t> based on (good) contributions as background of the FL proposal.</a:t>
            </a:r>
          </a:p>
          <a:p>
            <a:pPr lvl="1"/>
            <a:r>
              <a:rPr lang="en-US" altLang="ja-JP" sz="1800" dirty="0"/>
              <a:t>Please avoid providing the FL proposal just based on the number of supporting companies.</a:t>
            </a:r>
          </a:p>
          <a:p>
            <a:pPr lvl="1"/>
            <a:r>
              <a:rPr kumimoji="1" lang="en-US" altLang="ja-JP" sz="1800" dirty="0"/>
              <a:t>Please avoid providing just copy-and-paste of companies’ proposals.</a:t>
            </a:r>
          </a:p>
          <a:p>
            <a:pPr lvl="2"/>
            <a:r>
              <a:rPr kumimoji="1" lang="en-US" altLang="ja-JP" sz="1400" dirty="0"/>
              <a:t>It is not necessary to propose something from contribution if you could not understand the proposal and its necessity.</a:t>
            </a:r>
          </a:p>
          <a:p>
            <a:pPr lvl="1"/>
            <a:r>
              <a:rPr lang="en-US" altLang="ja-JP" sz="1800" dirty="0"/>
              <a:t>In online sessions, when necessary, please recommend me to introduce the part of your summary or to ask the proponent to introduce the corresponding part of the good contribution for efficient discussion.</a:t>
            </a:r>
          </a:p>
          <a:p>
            <a:pPr lvl="4"/>
            <a:endParaRPr kumimoji="1" lang="en-US" altLang="ja-JP" sz="600" dirty="0"/>
          </a:p>
          <a:p>
            <a:r>
              <a:rPr kumimoji="1" lang="en-US" altLang="ja-JP" sz="1800" dirty="0"/>
              <a:t>For the discussions in offline sessions, </a:t>
            </a:r>
            <a:r>
              <a:rPr lang="en-US" altLang="ja-JP" sz="1800" dirty="0"/>
              <a:t>p</a:t>
            </a:r>
            <a:r>
              <a:rPr kumimoji="1" lang="en-US" altLang="ja-JP" sz="1800" dirty="0"/>
              <a:t>lease </a:t>
            </a:r>
            <a:r>
              <a:rPr kumimoji="1" lang="en-US" altLang="ja-JP" sz="1800" b="1" u="sng" dirty="0"/>
              <a:t>follow the direction/guidance if provided in the online sessions</a:t>
            </a:r>
            <a:r>
              <a:rPr kumimoji="1" lang="en-US" altLang="ja-JP" sz="1800" dirty="0"/>
              <a:t>.</a:t>
            </a:r>
          </a:p>
          <a:p>
            <a:pPr lvl="1"/>
            <a:r>
              <a:rPr lang="en-US" altLang="ja-JP" sz="1800" dirty="0"/>
              <a:t>For controversial proposals, please try to identify and capture </a:t>
            </a:r>
            <a:r>
              <a:rPr lang="en-US" altLang="ja-JP" sz="1800" b="1" u="sng" dirty="0"/>
              <a:t>who is/are the opponent(s), what is the main concern and its justification, what is possible way-forward they can accept</a:t>
            </a:r>
            <a:r>
              <a:rPr lang="en-US" altLang="ja-JP" sz="1800" dirty="0"/>
              <a:t> into the updated FL summary together with the (updated) proposal to be discussed in the next online session.</a:t>
            </a:r>
          </a:p>
          <a:p>
            <a:pPr lvl="1"/>
            <a:r>
              <a:rPr lang="en-US" altLang="ja-JP" sz="1800" dirty="0"/>
              <a:t>Wordsmithing for easier proposals can be done by e-discussion using FL summary in draft folder. Checking such easier/stable proposals can be done at the end of each online session. </a:t>
            </a:r>
          </a:p>
          <a:p>
            <a:pPr lvl="3"/>
            <a:endParaRPr kumimoji="1" lang="en-US" altLang="ja-JP" sz="600" dirty="0"/>
          </a:p>
          <a:p>
            <a:r>
              <a:rPr kumimoji="1" lang="en-US" altLang="ja-JP" sz="1800" dirty="0"/>
              <a:t>Please provide </a:t>
            </a:r>
            <a:r>
              <a:rPr kumimoji="1" lang="en-US" altLang="ja-JP" sz="1800" b="1" u="sng" dirty="0"/>
              <a:t>the updated work plan for each sub-agenda item</a:t>
            </a:r>
            <a:r>
              <a:rPr kumimoji="1" lang="en-US" altLang="ja-JP" sz="1800" dirty="0"/>
              <a:t> after the end of all sessions at the meeting.</a:t>
            </a:r>
          </a:p>
          <a:p>
            <a:pPr lvl="1"/>
            <a:r>
              <a:rPr kumimoji="1" lang="en-US" altLang="ja-JP" sz="1800" dirty="0"/>
              <a:t>The updated work plan should include </a:t>
            </a:r>
            <a:r>
              <a:rPr kumimoji="1" lang="en-US" altLang="ja-JP" sz="1800" b="1" u="sng" dirty="0"/>
              <a:t>topics to be discussed at the next meeting</a:t>
            </a:r>
            <a:r>
              <a:rPr kumimoji="1" lang="en-US" altLang="ja-JP" sz="1800" dirty="0"/>
              <a:t>, </a:t>
            </a:r>
            <a:r>
              <a:rPr kumimoji="1" lang="en-US" altLang="ja-JP" sz="1800" b="1" u="sng" dirty="0"/>
              <a:t>what needs to be decided at the next meeting</a:t>
            </a:r>
            <a:r>
              <a:rPr kumimoji="1" lang="en-US" altLang="ja-JP" sz="1800" dirty="0"/>
              <a:t>, and </a:t>
            </a:r>
            <a:r>
              <a:rPr kumimoji="1" lang="en-US" altLang="ja-JP" sz="1800" b="1" u="sng" dirty="0"/>
              <a:t>other essential remaining topics and corresponding timeline/milestone for them</a:t>
            </a:r>
            <a:r>
              <a:rPr kumimoji="1" lang="en-US" altLang="ja-JP" sz="1800" dirty="0"/>
              <a:t>.</a:t>
            </a:r>
          </a:p>
          <a:p>
            <a:pPr lvl="1"/>
            <a:r>
              <a:rPr kumimoji="1" lang="en-US" altLang="ja-JP" sz="1800" dirty="0"/>
              <a:t>It should be captured into the final FL summary, and it can be uploaded even after the end of the meeting.</a:t>
            </a:r>
          </a:p>
          <a:p>
            <a:pPr lvl="4"/>
            <a:endParaRPr kumimoji="1" lang="en-US" altLang="ja-JP" sz="600" dirty="0"/>
          </a:p>
          <a:p>
            <a:r>
              <a:rPr lang="en-US" altLang="ja-JP" sz="1800" b="1" dirty="0"/>
              <a:t>Your great effort and contributions for progressing/completing the SI/WI will be really appreciated!!</a:t>
            </a:r>
            <a:endParaRPr kumimoji="1" lang="en-US" altLang="ja-JP" sz="1800" b="1" dirty="0"/>
          </a:p>
        </p:txBody>
      </p:sp>
      <p:sp>
        <p:nvSpPr>
          <p:cNvPr id="3" name="タイトル 2">
            <a:extLst>
              <a:ext uri="{FF2B5EF4-FFF2-40B4-BE49-F238E27FC236}">
                <a16:creationId xmlns:a16="http://schemas.microsoft.com/office/drawing/2014/main" id="{A883C2F9-A500-DD50-019E-C382BF888188}"/>
              </a:ext>
            </a:extLst>
          </p:cNvPr>
          <p:cNvSpPr>
            <a:spLocks noGrp="1"/>
          </p:cNvSpPr>
          <p:nvPr>
            <p:ph type="title"/>
          </p:nvPr>
        </p:nvSpPr>
        <p:spPr/>
        <p:txBody>
          <a:bodyPr/>
          <a:lstStyle/>
          <a:p>
            <a:r>
              <a:rPr kumimoji="1" lang="en-US" altLang="ja-JP" dirty="0"/>
              <a:t>Guidance/asking to feature leads and ra</a:t>
            </a:r>
            <a:r>
              <a:rPr lang="en-US" altLang="ja-JP" dirty="0"/>
              <a:t>pporteurs</a:t>
            </a:r>
            <a:endParaRPr kumimoji="1" lang="ja-JP" altLang="en-US" dirty="0"/>
          </a:p>
        </p:txBody>
      </p:sp>
    </p:spTree>
    <p:extLst>
      <p:ext uri="{BB962C8B-B14F-4D97-AF65-F5344CB8AC3E}">
        <p14:creationId xmlns:p14="http://schemas.microsoft.com/office/powerpoint/2010/main" val="2080951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55ECFC4E-D133-DA4E-B50D-ECA16B0179A5}"/>
              </a:ext>
            </a:extLst>
          </p:cNvPr>
          <p:cNvSpPr/>
          <p:nvPr/>
        </p:nvSpPr>
        <p:spPr>
          <a:xfrm>
            <a:off x="6620873" y="3015574"/>
            <a:ext cx="4672940" cy="1682886"/>
          </a:xfrm>
          <a:prstGeom prst="rect">
            <a:avLst/>
          </a:prstGeom>
          <a:solidFill>
            <a:srgbClr val="FFFF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 name="コンテンツ プレースホルダー 1">
            <a:extLst>
              <a:ext uri="{FF2B5EF4-FFF2-40B4-BE49-F238E27FC236}">
                <a16:creationId xmlns:a16="http://schemas.microsoft.com/office/drawing/2014/main" id="{CFE08F04-0DF5-AA04-C34B-DD75E3931EE8}"/>
              </a:ext>
            </a:extLst>
          </p:cNvPr>
          <p:cNvSpPr>
            <a:spLocks noGrp="1"/>
          </p:cNvSpPr>
          <p:nvPr>
            <p:ph idx="1"/>
          </p:nvPr>
        </p:nvSpPr>
        <p:spPr>
          <a:xfrm>
            <a:off x="215900" y="952501"/>
            <a:ext cx="11760200" cy="5460597"/>
          </a:xfrm>
        </p:spPr>
        <p:txBody>
          <a:bodyPr/>
          <a:lstStyle/>
          <a:p>
            <a:r>
              <a:rPr kumimoji="1" lang="en-US" altLang="ja-JP" b="1" dirty="0"/>
              <a:t>Some </a:t>
            </a:r>
            <a:r>
              <a:rPr kumimoji="1" lang="en-US" altLang="ja-JP" b="1"/>
              <a:t>good practical examples </a:t>
            </a:r>
            <a:r>
              <a:rPr kumimoji="1" lang="en-US" altLang="ja-JP" b="1" dirty="0"/>
              <a:t>of recommended FL behavior</a:t>
            </a:r>
          </a:p>
          <a:p>
            <a:pPr lvl="1"/>
            <a:r>
              <a:rPr kumimoji="1" lang="en-US" altLang="ja-JP" dirty="0"/>
              <a:t>FLs request/obtain </a:t>
            </a:r>
            <a:r>
              <a:rPr kumimoji="1" lang="en-US" altLang="ja-JP" u="sng" dirty="0" err="1"/>
              <a:t>tdoc</a:t>
            </a:r>
            <a:r>
              <a:rPr kumimoji="1" lang="en-US" altLang="ja-JP" u="sng" dirty="0"/>
              <a:t> numbers for FL summaries all </a:t>
            </a:r>
            <a:r>
              <a:rPr lang="en-US" altLang="ja-JP" u="sng" dirty="0"/>
              <a:t>together in advance</a:t>
            </a:r>
            <a:r>
              <a:rPr lang="en-US" altLang="ja-JP" dirty="0"/>
              <a:t>, </a:t>
            </a:r>
            <a:r>
              <a:rPr kumimoji="1" lang="en-US" altLang="ja-JP" dirty="0"/>
              <a:t>based on number of online sessions in the schedule including one for final FL summary (and announce the number when uploaded)</a:t>
            </a:r>
          </a:p>
          <a:p>
            <a:pPr lvl="1"/>
            <a:r>
              <a:rPr kumimoji="1" lang="en-US" altLang="ja-JP" dirty="0"/>
              <a:t>FLs capture </a:t>
            </a:r>
            <a:r>
              <a:rPr kumimoji="1" lang="en-US" altLang="ja-JP" u="sng" dirty="0"/>
              <a:t>followings all together into specific section</a:t>
            </a:r>
            <a:r>
              <a:rPr kumimoji="1" lang="en-US" altLang="ja-JP" dirty="0"/>
              <a:t> (e.g., section 2 or 3 rather than the last section) of FL summary, by using </a:t>
            </a:r>
            <a:r>
              <a:rPr kumimoji="1" lang="en-US" altLang="ja-JP" u="sng" dirty="0"/>
              <a:t>RAN1 chair note format (Times New Roman, 10 pt, etc.)</a:t>
            </a:r>
          </a:p>
          <a:p>
            <a:pPr lvl="2"/>
            <a:r>
              <a:rPr lang="en-US" altLang="ja-JP" dirty="0"/>
              <a:t>FL proposals to be discussed in the coming online session</a:t>
            </a:r>
          </a:p>
          <a:p>
            <a:pPr lvl="2"/>
            <a:r>
              <a:rPr kumimoji="1" lang="en-US" altLang="ja-JP" dirty="0"/>
              <a:t>FL’s </a:t>
            </a:r>
            <a:r>
              <a:rPr kumimoji="1" lang="en-US" altLang="ja-JP" u="sng" dirty="0"/>
              <a:t>observation/assessment</a:t>
            </a:r>
            <a:r>
              <a:rPr kumimoji="1" lang="en-US" altLang="ja-JP" dirty="0"/>
              <a:t> on each FL proposal</a:t>
            </a:r>
          </a:p>
          <a:p>
            <a:pPr lvl="3"/>
            <a:r>
              <a:rPr kumimoji="1" lang="en-US" altLang="ja-JP" dirty="0"/>
              <a:t>Important background information if any</a:t>
            </a:r>
          </a:p>
          <a:p>
            <a:pPr lvl="3"/>
            <a:r>
              <a:rPr lang="en-US" altLang="ja-JP" dirty="0"/>
              <a:t>Valuable/controversial technical arguments if any</a:t>
            </a:r>
          </a:p>
          <a:p>
            <a:pPr lvl="4"/>
            <a:r>
              <a:rPr lang="en-US" altLang="ja-JP" dirty="0"/>
              <a:t>Recommended </a:t>
            </a:r>
            <a:r>
              <a:rPr lang="en-US" altLang="ja-JP" dirty="0" err="1"/>
              <a:t>tdoc</a:t>
            </a:r>
            <a:r>
              <a:rPr lang="en-US" altLang="ja-JP" dirty="0"/>
              <a:t>/section reference to explain above if necessary</a:t>
            </a:r>
            <a:endParaRPr kumimoji="1" lang="en-US" altLang="ja-JP" dirty="0"/>
          </a:p>
          <a:p>
            <a:pPr lvl="3"/>
            <a:r>
              <a:rPr kumimoji="1" lang="en-US" altLang="ja-JP" dirty="0"/>
              <a:t>Offline session outcome if any</a:t>
            </a:r>
          </a:p>
          <a:p>
            <a:pPr lvl="3"/>
            <a:r>
              <a:rPr lang="en-US" altLang="ja-JP" dirty="0"/>
              <a:t>Any other thing which will facilitate good introduction of proposal</a:t>
            </a:r>
          </a:p>
          <a:p>
            <a:pPr lvl="4"/>
            <a:endParaRPr lang="en-US" altLang="ja-JP" dirty="0"/>
          </a:p>
          <a:p>
            <a:pPr lvl="4"/>
            <a:endParaRPr lang="en-US" altLang="ja-JP" dirty="0"/>
          </a:p>
          <a:p>
            <a:pPr lvl="1"/>
            <a:r>
              <a:rPr kumimoji="1" lang="en-US" altLang="ja-JP" dirty="0"/>
              <a:t>FLs ask/encourage companies to input for focused points into FL summary during the meeting</a:t>
            </a:r>
          </a:p>
          <a:p>
            <a:pPr lvl="2"/>
            <a:r>
              <a:rPr kumimoji="1" lang="en-US" altLang="ja-JP" dirty="0"/>
              <a:t>(Recommended) for essential discussion points, check whether there is any feedback on FL’s observation/assessment</a:t>
            </a:r>
          </a:p>
          <a:p>
            <a:pPr lvl="2"/>
            <a:r>
              <a:rPr lang="en-US" altLang="ja-JP" dirty="0"/>
              <a:t>(Recommended) for proposals having a consensus on a direction, check wording of the proposal is acceptable or not</a:t>
            </a:r>
          </a:p>
          <a:p>
            <a:pPr lvl="2"/>
            <a:r>
              <a:rPr lang="en-US" altLang="ja-JP" dirty="0"/>
              <a:t>(Not recommended) e.g., asking something that will cause too much burden for both delegates/FL and just repeating same arguments as in contributions</a:t>
            </a:r>
          </a:p>
        </p:txBody>
      </p:sp>
      <p:sp>
        <p:nvSpPr>
          <p:cNvPr id="3" name="タイトル 2">
            <a:extLst>
              <a:ext uri="{FF2B5EF4-FFF2-40B4-BE49-F238E27FC236}">
                <a16:creationId xmlns:a16="http://schemas.microsoft.com/office/drawing/2014/main" id="{0030B2CD-3DA7-A7DA-82D8-AA86B46D1F3C}"/>
              </a:ext>
            </a:extLst>
          </p:cNvPr>
          <p:cNvSpPr>
            <a:spLocks noGrp="1"/>
          </p:cNvSpPr>
          <p:nvPr>
            <p:ph type="title"/>
          </p:nvPr>
        </p:nvSpPr>
        <p:spPr/>
        <p:txBody>
          <a:bodyPr/>
          <a:lstStyle/>
          <a:p>
            <a:r>
              <a:rPr lang="en-US" altLang="ja-JP" dirty="0"/>
              <a:t>Guidance/asking to feature leads and rapporteurs</a:t>
            </a:r>
            <a:endParaRPr kumimoji="1" lang="ja-JP" altLang="en-US" dirty="0"/>
          </a:p>
        </p:txBody>
      </p:sp>
      <p:sp>
        <p:nvSpPr>
          <p:cNvPr id="4" name="テキスト ボックス 3">
            <a:extLst>
              <a:ext uri="{FF2B5EF4-FFF2-40B4-BE49-F238E27FC236}">
                <a16:creationId xmlns:a16="http://schemas.microsoft.com/office/drawing/2014/main" id="{789A1826-641A-567D-BECE-551057FB0923}"/>
              </a:ext>
            </a:extLst>
          </p:cNvPr>
          <p:cNvSpPr txBox="1"/>
          <p:nvPr/>
        </p:nvSpPr>
        <p:spPr>
          <a:xfrm>
            <a:off x="6591689" y="2618864"/>
            <a:ext cx="4799401" cy="2154436"/>
          </a:xfrm>
          <a:prstGeom prst="rect">
            <a:avLst/>
          </a:prstGeom>
          <a:noFill/>
          <a:ln>
            <a:solidFill>
              <a:schemeClr val="tx1"/>
            </a:solidFill>
          </a:ln>
        </p:spPr>
        <p:txBody>
          <a:bodyPr wrap="square" rtlCol="0">
            <a:spAutoFit/>
          </a:bodyPr>
          <a:lstStyle/>
          <a:p>
            <a:r>
              <a:rPr lang="en-US" altLang="ja-JP" sz="1200" b="1" dirty="0">
                <a:latin typeface="Times New Roman" panose="02020603050405020304" pitchFamily="18" charset="0"/>
                <a:ea typeface="+mn-ea"/>
                <a:cs typeface="Times New Roman" panose="02020603050405020304" pitchFamily="18" charset="0"/>
              </a:rPr>
              <a:t>2. Proposals for online sessions</a:t>
            </a:r>
          </a:p>
          <a:p>
            <a:r>
              <a:rPr lang="en-US" altLang="ja-JP" sz="1100" b="1" dirty="0">
                <a:latin typeface="Times New Roman" panose="02020603050405020304" pitchFamily="18" charset="0"/>
                <a:ea typeface="+mn-ea"/>
                <a:cs typeface="Times New Roman" panose="02020603050405020304" pitchFamily="18" charset="0"/>
              </a:rPr>
              <a:t>2.1. 1st online session on Monday</a:t>
            </a:r>
          </a:p>
          <a:p>
            <a:r>
              <a:rPr lang="en-US" altLang="ja-JP" sz="1000" b="1" dirty="0">
                <a:latin typeface="Times New Roman" panose="02020603050405020304" pitchFamily="18" charset="0"/>
                <a:ea typeface="+mn-ea"/>
                <a:cs typeface="Times New Roman" panose="02020603050405020304" pitchFamily="18" charset="0"/>
              </a:rPr>
              <a:t>FL proposal X-1:</a:t>
            </a:r>
          </a:p>
          <a:p>
            <a:r>
              <a:rPr kumimoji="1" lang="en-US" altLang="ja-JP" sz="1000" dirty="0" err="1">
                <a:latin typeface="Times New Roman" panose="02020603050405020304" pitchFamily="18" charset="0"/>
                <a:ea typeface="+mn-ea"/>
                <a:cs typeface="Times New Roman" panose="02020603050405020304" pitchFamily="18" charset="0"/>
              </a:rPr>
              <a:t>Xxxxx</a:t>
            </a:r>
            <a:endParaRPr kumimoji="1" lang="en-US" altLang="ja-JP" sz="1000" dirty="0">
              <a:latin typeface="Times New Roman" panose="02020603050405020304" pitchFamily="18" charset="0"/>
              <a:ea typeface="+mn-ea"/>
              <a:cs typeface="Times New Roman" panose="02020603050405020304" pitchFamily="18" charset="0"/>
            </a:endParaRPr>
          </a:p>
          <a:p>
            <a:pPr marL="285750" indent="-285750">
              <a:buFont typeface="Arial" panose="020B0604020202020204" pitchFamily="34" charset="0"/>
              <a:buChar char="•"/>
            </a:pPr>
            <a:r>
              <a:rPr lang="en-US" altLang="ja-JP" sz="1000" dirty="0" err="1">
                <a:latin typeface="Times New Roman" panose="02020603050405020304" pitchFamily="18" charset="0"/>
                <a:ea typeface="+mn-ea"/>
                <a:cs typeface="Times New Roman" panose="02020603050405020304" pitchFamily="18" charset="0"/>
              </a:rPr>
              <a:t>Xxxxx</a:t>
            </a:r>
            <a:endParaRPr lang="en-US" altLang="ja-JP" sz="1000" dirty="0">
              <a:latin typeface="Times New Roman" panose="02020603050405020304" pitchFamily="18" charset="0"/>
              <a:ea typeface="+mn-ea"/>
              <a:cs typeface="Times New Roman" panose="02020603050405020304" pitchFamily="18" charset="0"/>
            </a:endParaRPr>
          </a:p>
          <a:p>
            <a:endParaRPr kumimoji="1" lang="en-US" altLang="ja-JP" sz="1000" dirty="0">
              <a:latin typeface="Times New Roman" panose="02020603050405020304" pitchFamily="18" charset="0"/>
              <a:ea typeface="+mn-ea"/>
              <a:cs typeface="Times New Roman" panose="02020603050405020304" pitchFamily="18" charset="0"/>
            </a:endParaRPr>
          </a:p>
          <a:p>
            <a:r>
              <a:rPr kumimoji="1" lang="en-US" altLang="ja-JP" sz="1000" dirty="0">
                <a:latin typeface="Times New Roman" panose="02020603050405020304" pitchFamily="18" charset="0"/>
                <a:ea typeface="+mn-ea"/>
                <a:cs typeface="Times New Roman" panose="02020603050405020304" pitchFamily="18" charset="0"/>
              </a:rPr>
              <a:t>FL’s assessment on proposal X-Y:</a:t>
            </a:r>
          </a:p>
          <a:p>
            <a:pPr marL="171450" indent="-171450">
              <a:buFont typeface="Arial" panose="020B0604020202020204" pitchFamily="34" charset="0"/>
              <a:buChar char="•"/>
            </a:pPr>
            <a:r>
              <a:rPr lang="en-US" altLang="ja-JP" sz="1000" dirty="0" err="1">
                <a:latin typeface="Times New Roman" panose="02020603050405020304" pitchFamily="18" charset="0"/>
                <a:ea typeface="+mn-ea"/>
                <a:cs typeface="Times New Roman" panose="02020603050405020304" pitchFamily="18" charset="0"/>
              </a:rPr>
              <a:t>Xxx</a:t>
            </a:r>
            <a:endParaRPr lang="en-US" altLang="ja-JP" sz="1000" dirty="0">
              <a:latin typeface="Times New Roman" panose="02020603050405020304" pitchFamily="18" charset="0"/>
              <a:ea typeface="+mn-ea"/>
              <a:cs typeface="Times New Roman" panose="02020603050405020304" pitchFamily="18" charset="0"/>
            </a:endParaRPr>
          </a:p>
          <a:p>
            <a:pPr marL="171450" indent="-171450">
              <a:buFont typeface="Arial" panose="020B0604020202020204" pitchFamily="34" charset="0"/>
              <a:buChar char="•"/>
            </a:pPr>
            <a:r>
              <a:rPr kumimoji="1" lang="en-US" altLang="ja-JP" sz="1000" dirty="0" err="1">
                <a:latin typeface="Times New Roman" panose="02020603050405020304" pitchFamily="18" charset="0"/>
                <a:ea typeface="+mn-ea"/>
                <a:cs typeface="Times New Roman" panose="02020603050405020304" pitchFamily="18" charset="0"/>
              </a:rPr>
              <a:t>Xxx</a:t>
            </a:r>
            <a:endParaRPr kumimoji="1" lang="en-US" altLang="ja-JP" sz="1000" dirty="0">
              <a:latin typeface="Times New Roman" panose="02020603050405020304" pitchFamily="18" charset="0"/>
              <a:ea typeface="+mn-ea"/>
              <a:cs typeface="Times New Roman" panose="02020603050405020304" pitchFamily="18" charset="0"/>
            </a:endParaRPr>
          </a:p>
          <a:p>
            <a:pPr marL="171450" indent="-171450">
              <a:buFont typeface="Arial" panose="020B0604020202020204" pitchFamily="34" charset="0"/>
              <a:buChar char="•"/>
            </a:pPr>
            <a:r>
              <a:rPr lang="en-US" altLang="ja-JP" sz="1000" dirty="0" err="1">
                <a:latin typeface="Times New Roman" panose="02020603050405020304" pitchFamily="18" charset="0"/>
                <a:ea typeface="+mn-ea"/>
                <a:cs typeface="Times New Roman" panose="02020603050405020304" pitchFamily="18" charset="0"/>
              </a:rPr>
              <a:t>Xxx</a:t>
            </a:r>
            <a:endParaRPr kumimoji="1" lang="en-US" altLang="ja-JP" sz="1000" dirty="0">
              <a:latin typeface="Times New Roman" panose="02020603050405020304" pitchFamily="18" charset="0"/>
              <a:ea typeface="+mn-ea"/>
              <a:cs typeface="Times New Roman" panose="02020603050405020304" pitchFamily="18" charset="0"/>
            </a:endParaRPr>
          </a:p>
          <a:p>
            <a:endParaRPr kumimoji="1" lang="en-US" altLang="ja-JP" sz="1000" dirty="0">
              <a:latin typeface="Times New Roman" panose="02020603050405020304" pitchFamily="18" charset="0"/>
              <a:ea typeface="+mn-ea"/>
              <a:cs typeface="Times New Roman" panose="02020603050405020304" pitchFamily="18" charset="0"/>
            </a:endParaRPr>
          </a:p>
          <a:p>
            <a:r>
              <a:rPr lang="en-US" altLang="ja-JP" sz="1000" b="1" dirty="0">
                <a:latin typeface="Times New Roman" panose="02020603050405020304" pitchFamily="18" charset="0"/>
                <a:cs typeface="Times New Roman" panose="02020603050405020304" pitchFamily="18" charset="0"/>
              </a:rPr>
              <a:t>FL proposal X-2:</a:t>
            </a:r>
          </a:p>
          <a:p>
            <a:r>
              <a:rPr lang="en-US" altLang="ja-JP" sz="1000" dirty="0">
                <a:latin typeface="Times New Roman" panose="02020603050405020304" pitchFamily="18" charset="0"/>
                <a:cs typeface="Times New Roman" panose="02020603050405020304" pitchFamily="18" charset="0"/>
              </a:rPr>
              <a:t>…</a:t>
            </a:r>
          </a:p>
        </p:txBody>
      </p:sp>
      <p:sp>
        <p:nvSpPr>
          <p:cNvPr id="5" name="正方形/長方形 4">
            <a:extLst>
              <a:ext uri="{FF2B5EF4-FFF2-40B4-BE49-F238E27FC236}">
                <a16:creationId xmlns:a16="http://schemas.microsoft.com/office/drawing/2014/main" id="{A2C68CA3-C13D-A839-C67F-0294AB28B498}"/>
              </a:ext>
            </a:extLst>
          </p:cNvPr>
          <p:cNvSpPr/>
          <p:nvPr/>
        </p:nvSpPr>
        <p:spPr>
          <a:xfrm>
            <a:off x="6620873" y="3610051"/>
            <a:ext cx="4562272" cy="63229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8" name="テキスト ボックス 7">
            <a:extLst>
              <a:ext uri="{FF2B5EF4-FFF2-40B4-BE49-F238E27FC236}">
                <a16:creationId xmlns:a16="http://schemas.microsoft.com/office/drawing/2014/main" id="{4436CA35-C7CD-6972-EC7E-BC508143606E}"/>
              </a:ext>
            </a:extLst>
          </p:cNvPr>
          <p:cNvSpPr txBox="1"/>
          <p:nvPr/>
        </p:nvSpPr>
        <p:spPr>
          <a:xfrm>
            <a:off x="9657734" y="2678720"/>
            <a:ext cx="2436244" cy="276999"/>
          </a:xfrm>
          <a:prstGeom prst="rect">
            <a:avLst/>
          </a:prstGeom>
          <a:noFill/>
        </p:spPr>
        <p:txBody>
          <a:bodyPr wrap="none" rtlCol="0">
            <a:spAutoFit/>
          </a:bodyPr>
          <a:lstStyle/>
          <a:p>
            <a:r>
              <a:rPr kumimoji="1" lang="en-US" altLang="ja-JP" sz="1200" dirty="0">
                <a:solidFill>
                  <a:schemeClr val="accent4">
                    <a:lumMod val="50000"/>
                  </a:schemeClr>
                </a:solidFill>
                <a:latin typeface="+mn-lt"/>
                <a:ea typeface="+mn-ea"/>
              </a:rPr>
              <a:t>To be copied/pasted to session note</a:t>
            </a:r>
            <a:endParaRPr kumimoji="1" lang="ja-JP" altLang="en-US" sz="1200" dirty="0">
              <a:solidFill>
                <a:schemeClr val="accent4">
                  <a:lumMod val="50000"/>
                </a:schemeClr>
              </a:solidFill>
              <a:latin typeface="+mn-lt"/>
              <a:ea typeface="+mn-ea"/>
            </a:endParaRPr>
          </a:p>
        </p:txBody>
      </p:sp>
      <p:cxnSp>
        <p:nvCxnSpPr>
          <p:cNvPr id="10" name="直線コネクタ 9">
            <a:extLst>
              <a:ext uri="{FF2B5EF4-FFF2-40B4-BE49-F238E27FC236}">
                <a16:creationId xmlns:a16="http://schemas.microsoft.com/office/drawing/2014/main" id="{C1F3ABA3-569E-CA3C-687A-AF881F2AC096}"/>
              </a:ext>
            </a:extLst>
          </p:cNvPr>
          <p:cNvCxnSpPr>
            <a:stCxn id="8" idx="1"/>
          </p:cNvCxnSpPr>
          <p:nvPr/>
        </p:nvCxnSpPr>
        <p:spPr>
          <a:xfrm flipH="1">
            <a:off x="9445557" y="2817220"/>
            <a:ext cx="212177" cy="198354"/>
          </a:xfrm>
          <a:prstGeom prst="line">
            <a:avLst/>
          </a:prstGeom>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526730060"/>
      </p:ext>
    </p:extLst>
  </p:cSld>
  <p:clrMapOvr>
    <a:masterClrMapping/>
  </p:clrMapOvr>
</p:sld>
</file>

<file path=ppt/theme/theme1.xml><?xml version="1.0" encoding="utf-8"?>
<a:theme xmlns:a="http://schemas.openxmlformats.org/drawingml/2006/main" name="テーマ1">
  <a:themeElements>
    <a:clrScheme name="ユーザー定義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CC0033"/>
      </a:accent6>
      <a:hlink>
        <a:srgbClr val="0563C1"/>
      </a:hlink>
      <a:folHlink>
        <a:srgbClr val="954F72"/>
      </a:folHlink>
    </a:clrScheme>
    <a:fontScheme name="Custom 1">
      <a:majorFont>
        <a:latin typeface="Calibri"/>
        <a:ea typeface="メイリオ"/>
        <a:cs typeface=""/>
      </a:majorFont>
      <a:minorFont>
        <a:latin typeface="Calibr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1"/>
          </a:solidFill>
        </a:ln>
      </a:spPr>
      <a:bodyPr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smtClean="0">
            <a:latin typeface="+mn-lt"/>
            <a:ea typeface="+mn-ea"/>
          </a:defRPr>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標準デザイン 13">
        <a:dk1>
          <a:srgbClr val="000000"/>
        </a:dk1>
        <a:lt1>
          <a:srgbClr val="FFFFFF"/>
        </a:lt1>
        <a:dk2>
          <a:srgbClr val="000000"/>
        </a:dk2>
        <a:lt2>
          <a:srgbClr val="808080"/>
        </a:lt2>
        <a:accent1>
          <a:srgbClr val="CCFFFF"/>
        </a:accent1>
        <a:accent2>
          <a:srgbClr val="FF0000"/>
        </a:accent2>
        <a:accent3>
          <a:srgbClr val="FFFFFF"/>
        </a:accent3>
        <a:accent4>
          <a:srgbClr val="000000"/>
        </a:accent4>
        <a:accent5>
          <a:srgbClr val="E2FFFF"/>
        </a:accent5>
        <a:accent6>
          <a:srgbClr val="E70000"/>
        </a:accent6>
        <a:hlink>
          <a:srgbClr val="0000FF"/>
        </a:hlink>
        <a:folHlink>
          <a:srgbClr val="CC003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1" id="{5880BA53-0037-46E0-A62E-A8C9070E8866}" vid="{52F7F9EC-1F94-4959-8115-D4051C1545F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2AAC06B1281134785A6C31D7099E390" ma:contentTypeVersion="15" ma:contentTypeDescription="新しいドキュメントを作成します。" ma:contentTypeScope="" ma:versionID="e261ffb762f29498f8afd6d325941033">
  <xsd:schema xmlns:xsd="http://www.w3.org/2001/XMLSchema" xmlns:xs="http://www.w3.org/2001/XMLSchema" xmlns:p="http://schemas.microsoft.com/office/2006/metadata/properties" xmlns:ns2="ca17c3e6-07a6-4643-9e59-54116e2d4fc1" xmlns:ns3="e5f7aa61-fa10-422d-839b-18694c0b9b14" targetNamespace="http://schemas.microsoft.com/office/2006/metadata/properties" ma:root="true" ma:fieldsID="3f54f4fd38445fea0ef6fd1e046902e1" ns2:_="" ns3:_="">
    <xsd:import namespace="ca17c3e6-07a6-4643-9e59-54116e2d4fc1"/>
    <xsd:import namespace="e5f7aa61-fa10-422d-839b-18694c0b9b1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17c3e6-07a6-4643-9e59-54116e2d4f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58bcffe4-a5d5-46f5-b606-a4128d66b0dc"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5f7aa61-fa10-422d-839b-18694c0b9b14"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d347ff08-6ed9-4aa9-870a-70283ac66995}" ma:internalName="TaxCatchAll" ma:showField="CatchAllData" ma:web="e5f7aa61-fa10-422d-839b-18694c0b9b1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5f7aa61-fa10-422d-839b-18694c0b9b14" xsi:nil="true"/>
    <lcf76f155ced4ddcb4097134ff3c332f xmlns="ca17c3e6-07a6-4643-9e59-54116e2d4fc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3A504B4-3360-49D5-9932-BDD385811540}">
  <ds:schemaRefs>
    <ds:schemaRef ds:uri="http://schemas.microsoft.com/sharepoint/v3/contenttype/forms"/>
  </ds:schemaRefs>
</ds:datastoreItem>
</file>

<file path=customXml/itemProps2.xml><?xml version="1.0" encoding="utf-8"?>
<ds:datastoreItem xmlns:ds="http://schemas.openxmlformats.org/officeDocument/2006/customXml" ds:itemID="{90252BF5-85D1-4C06-A404-2F2E58DC343C}">
  <ds:schemaRefs>
    <ds:schemaRef ds:uri="ca17c3e6-07a6-4643-9e59-54116e2d4fc1"/>
    <ds:schemaRef ds:uri="e5f7aa61-fa10-422d-839b-18694c0b9b1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CDBC0F6-8449-4CE8-B038-7D1D843C77C8}">
  <ds:schemaRefs>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http://schemas.microsoft.com/office/2006/metadata/properties"/>
    <ds:schemaRef ds:uri="http://purl.org/dc/dcmitype/"/>
    <ds:schemaRef ds:uri="e5f7aa61-fa10-422d-839b-18694c0b9b14"/>
    <ds:schemaRef ds:uri="http://www.w3.org/XML/1998/namespace"/>
    <ds:schemaRef ds:uri="ca17c3e6-07a6-4643-9e59-54116e2d4fc1"/>
    <ds:schemaRef ds:uri="http://purl.org/dc/elements/1.1/"/>
  </ds:schemaRefs>
</ds:datastoreItem>
</file>

<file path=docMetadata/LabelInfo.xml><?xml version="1.0" encoding="utf-8"?>
<clbl:labelList xmlns:clbl="http://schemas.microsoft.com/office/2020/mipLabelMetadata">
  <clbl:label id="{32ea9713-c968-4858-9aa6-4bad09b07315}" enabled="1" method="Privileged" siteId="{6786d483-f51b-44bd-b40a-6fe409a5265e}" removed="0"/>
</clbl:labelList>
</file>

<file path=docProps/app.xml><?xml version="1.0" encoding="utf-8"?>
<Properties xmlns="http://schemas.openxmlformats.org/officeDocument/2006/extended-properties" xmlns:vt="http://schemas.openxmlformats.org/officeDocument/2006/docPropsVTypes">
  <Template>テーマ1</Template>
  <TotalTime>11725</TotalTime>
  <Words>1009</Words>
  <Application>Microsoft Office PowerPoint</Application>
  <PresentationFormat>ワイド画面</PresentationFormat>
  <Paragraphs>71</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ＭＳ Ｐゴシック</vt:lpstr>
      <vt:lpstr>游ゴシック</vt:lpstr>
      <vt:lpstr>Arial</vt:lpstr>
      <vt:lpstr>Calibri</vt:lpstr>
      <vt:lpstr>Times</vt:lpstr>
      <vt:lpstr>Times New Roman</vt:lpstr>
      <vt:lpstr>Wingdings</vt:lpstr>
      <vt:lpstr>テーマ1</vt:lpstr>
      <vt:lpstr>Guidance and asking  to delegates and feature leads</vt:lpstr>
      <vt:lpstr>Guidance/asking to all delegates</vt:lpstr>
      <vt:lpstr>Guidance/asking to feature leads and rapporteurs</vt:lpstr>
      <vt:lpstr>Guidance/asking to feature leads and rapporteurs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Tatsunori Obara (小原 辰徳)</dc:creator>
  <cp:lastModifiedBy>Hiroki Harada (原田 浩樹)</cp:lastModifiedBy>
  <cp:revision>5</cp:revision>
  <dcterms:created xsi:type="dcterms:W3CDTF">2023-10-18T00:27:16Z</dcterms:created>
  <dcterms:modified xsi:type="dcterms:W3CDTF">2025-11-10T03:28:25Z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0x01010062AAC06B1281134785A6C31D7099E390</vt:lpwstr>
  </property>
  <property fmtid="{D5CDD505-2E9C-101B-9397-08002B2CF9AE}" pid="3" name="MSIP_Label_32ea9713-c968-4858-9aa6-4bad09b07315_Enabled">
    <vt:lpwstr>true</vt:lpwstr>
  </property>
  <property fmtid="{D5CDD505-2E9C-101B-9397-08002B2CF9AE}" pid="4" name="MSIP_Label_32ea9713-c968-4858-9aa6-4bad09b07315_SetDate">
    <vt:lpwstr>2023-10-18T01:26:32Z</vt:lpwstr>
  </property>
  <property fmtid="{D5CDD505-2E9C-101B-9397-08002B2CF9AE}" pid="5" name="MSIP_Label_32ea9713-c968-4858-9aa6-4bad09b07315_Method">
    <vt:lpwstr>Privileged</vt:lpwstr>
  </property>
  <property fmtid="{D5CDD505-2E9C-101B-9397-08002B2CF9AE}" pid="6" name="MSIP_Label_32ea9713-c968-4858-9aa6-4bad09b07315_Name">
    <vt:lpwstr>管理対象外</vt:lpwstr>
  </property>
  <property fmtid="{D5CDD505-2E9C-101B-9397-08002B2CF9AE}" pid="7" name="MSIP_Label_32ea9713-c968-4858-9aa6-4bad09b07315_SiteId">
    <vt:lpwstr>6786d483-f51b-44bd-b40a-6fe409a5265e</vt:lpwstr>
  </property>
  <property fmtid="{D5CDD505-2E9C-101B-9397-08002B2CF9AE}" pid="8" name="MSIP_Label_32ea9713-c968-4858-9aa6-4bad09b07315_ActionId">
    <vt:lpwstr>c102038a-fa89-4dd6-ba87-04da3a929ebe</vt:lpwstr>
  </property>
  <property fmtid="{D5CDD505-2E9C-101B-9397-08002B2CF9AE}" pid="9" name="MSIP_Label_32ea9713-c968-4858-9aa6-4bad09b07315_ContentBits">
    <vt:lpwstr>0</vt:lpwstr>
  </property>
  <property fmtid="{D5CDD505-2E9C-101B-9397-08002B2CF9AE}" pid="10" name="MediaServiceImageTags">
    <vt:lpwstr/>
  </property>
</Properties>
</file>