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8" r:id="rId2"/>
    <p:sldId id="271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74"/>
    <p:restoredTop sz="94682"/>
  </p:normalViewPr>
  <p:slideViewPr>
    <p:cSldViewPr snapToGrid="0">
      <p:cViewPr>
        <p:scale>
          <a:sx n="66" d="100"/>
          <a:sy n="66" d="100"/>
        </p:scale>
        <p:origin x="796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66693-0076-4F8F-B4AC-FDD33C48D861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8B8FD-50C7-45A1-9C54-20F8D1CCEE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7809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68D0-892F-8D13-DDBD-D2011086E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3B7773-F822-3E8A-4B69-5CBA20535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1E868-9BFC-C9F6-E9EA-A625278A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A03DB-65F2-D86D-2FBE-7084FB63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2565F-4380-E654-66F5-20DD2C229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327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2A540-6EC8-33F2-DC79-F460E6C1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67942-811B-1230-848B-28ED62DE2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A272B-E31C-49B7-2FEA-A94CD84FF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7DDC1-484F-B099-F977-9C128304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A9930-4B71-70C0-F03F-E1E598E9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9990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21D23F-05EB-C265-00B3-C791B94D8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8322D-BC75-BBD7-C86F-43042D214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4DBF-7C75-B46C-2260-C93B29BC6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4DFCE-7789-BCB6-1C5A-ED4CEDDE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956EB-3F5D-6F71-97C6-95C88C9E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1804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E5D4-4C17-B528-AD54-43A4B522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2CDE3-0C58-F546-49F8-B294A2262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33F3D-192E-6B03-95F5-E319580F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6394E-0DFD-705E-A035-6E171EA9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CC0A6-D7CB-710E-E149-6C341EBA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3894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A76FE-7DC0-F59B-B7D0-902DE7593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884D9-5E0F-97BA-DE14-F52B9E24A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C7972-77B1-C94D-3BDA-29A754EB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749C2-9E19-393B-C60E-B4D88A2F5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D3365-E2B9-EBC7-FEE4-103FD0CD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279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A6486-A2B0-2651-CC16-BB25FBBB2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547A6-71C7-E25E-D65A-C41D3E851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DBE52-6BD8-A806-EDC6-A9C423E25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75F53-D232-B6B0-5D3C-BEE6D3C98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1DC25-0316-8D9E-5C34-13486890D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3639F-3EEC-66B9-E7F3-FDC8FC88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54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385C9-C7EC-A902-17F9-1B2757DE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228F5-C9E6-3323-325E-32D301A6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B698F-B4A9-B5EF-991F-C95AA6463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EFA368-30C3-9DF8-B45A-403584094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5736C-9540-999C-7008-DB2EB5136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49BAA-CE3D-EC8C-BA97-61FC4752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F68B78-E35B-9E47-337E-9E817B1B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BD11B-91B5-58EC-C132-C1AD35F4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989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8BF6-9A39-3D70-5A5A-91C6A59F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C127B-B960-69CF-EF3E-47A7295F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F66A24-396D-4474-4175-B9693CFA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B390B-7ECE-4283-FA3D-C2462272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606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CD5395-294B-0F20-E9F8-387910BC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DDED6-DDD7-A4AF-B734-A2D73097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D25C5-1BB5-B5E0-9008-836D8688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3997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4A0B7-347C-6BD6-53CD-696B8D843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EA264-ADA4-F2A7-BCC6-F088F3F60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7A093E-1F2B-4FE8-3ADB-F8D10F995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B8294-4A7B-24C4-C6C5-24EB3613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4649C-3324-2542-A754-12A7E502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1B6C5-7D0E-79CA-D612-D5E2CF2D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477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6B1F7-E579-1807-6DD7-9CAB30DB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106299-4E92-1537-164F-4C0C7CF81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CF2A3-EC89-411F-2ABC-E2509605C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AE7BB-573A-3EA7-4D1A-0405A192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A4365-F100-9C47-D854-3332893A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9D72D-19A7-61E4-4EA5-8425EA5E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877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1C5DC-54ED-427B-EA39-7279B94F8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CF1A6-E63B-3993-E0AE-4E60FA6D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D08E5-6CDC-7977-40F4-800A9C5F3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3B182-3466-BA0E-198B-C944363EF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C742F-A1A2-99FB-C6C6-D3B1AF5E9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3198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Way Forward on 6G Channel Coding</a:t>
            </a:r>
            <a:endParaRPr lang="zh-CN" altLang="en-US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Huawei, Ericsson, ZTE, Nokia</a:t>
            </a:r>
            <a:endParaRPr lang="zh-CN" altLang="en-US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997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3094DB-739F-AC7B-8AFE-9590EC6FD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06" y="875987"/>
            <a:ext cx="11176731" cy="51060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 6G, LDPC is used for data (including S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IBs)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and Polar code is used for L1 control information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(larger than 11 bits,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including PBCH)</a:t>
            </a:r>
          </a:p>
          <a:p>
            <a:pPr>
              <a:lnSpc>
                <a:spcPct val="100000"/>
              </a:lnSpc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 6G LDPC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assumption: </a:t>
            </a:r>
            <a:r>
              <a:rPr lang="en-GB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data rate within NR range, reuse of NR </a:t>
            </a:r>
            <a:r>
              <a:rPr lang="en-US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LDPC </a:t>
            </a:r>
            <a:r>
              <a:rPr lang="en-GB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is supported </a:t>
            </a:r>
            <a:endParaRPr lang="en-GB" sz="12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For data rate beyond NR range, study LDPC extension with acceptable performance-complexity tradeoff for both NW side and UE side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Note: Applicability of the potential LDPC extension to data rate within NR range will be further discussed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For 6G Polar code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Working assumption: For control information within NR range (larger than 11 bits), reuse NR Polar code design</a:t>
            </a:r>
          </a:p>
          <a:p>
            <a:pPr lvl="1">
              <a:lnSpc>
                <a:spcPct val="100000"/>
              </a:lnSpc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 control information beyond NR range, study Polar code extension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with acceptable performance-complexity tradeoff for both NW side and UE side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Note: Necessity for control information beyond NR range is to be further discussed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Polar code maximum mother code length is kept as 1024.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Companies can still bring in contributions on further motivation(s) for potential extension/enhancement until RAN1#123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3713F-743F-3B95-BA0B-1AB2EEBF3D61}"/>
              </a:ext>
            </a:extLst>
          </p:cNvPr>
          <p:cNvSpPr txBox="1"/>
          <p:nvPr/>
        </p:nvSpPr>
        <p:spPr>
          <a:xfrm>
            <a:off x="386017" y="350772"/>
            <a:ext cx="5113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Proposal for 6G channel coding</a:t>
            </a:r>
            <a:endParaRPr lang="x-none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385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198</Words>
  <Application>Microsoft Office PowerPoint</Application>
  <PresentationFormat>宽屏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Unicode MS</vt:lpstr>
      <vt:lpstr>Aptos</vt:lpstr>
      <vt:lpstr>Aptos Display</vt:lpstr>
      <vt:lpstr>Arial</vt:lpstr>
      <vt:lpstr>Calibri</vt:lpstr>
      <vt:lpstr>Office Theme</vt:lpstr>
      <vt:lpstr>Way Forward on 6G Channel Coding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6G fronthaul</dc:title>
  <dc:creator>Balazs Bertenyi (Nokia)</dc:creator>
  <cp:lastModifiedBy>ZTE- Mengzhu</cp:lastModifiedBy>
  <cp:revision>71</cp:revision>
  <dcterms:created xsi:type="dcterms:W3CDTF">2025-06-11T12:38:28Z</dcterms:created>
  <dcterms:modified xsi:type="dcterms:W3CDTF">2025-10-15T16:31:41Z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1760523608</vt:lpwstr>
  </property>
</Properties>
</file>