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8" r:id="rId2"/>
    <p:sldId id="271" r:id="rId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574"/>
    <p:restoredTop sz="94682"/>
  </p:normalViewPr>
  <p:slideViewPr>
    <p:cSldViewPr snapToGrid="0">
      <p:cViewPr varScale="1">
        <p:scale>
          <a:sx n="100" d="100"/>
          <a:sy n="100" d="100"/>
        </p:scale>
        <p:origin x="37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66693-0076-4F8F-B4AC-FDD33C48D861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08B8FD-50C7-45A1-9C54-20F8D1CCEE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7809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E0068D0-892F-8D13-DDBD-D2011086EB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723B7773-F822-3E8A-4B69-5CBA20535D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971E868-9BFC-C9F6-E9EA-A625278A0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D8A03DB-65F2-D86D-2FBE-7084FB63E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6E2565F-4380-E654-66F5-20DD2C229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4327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BA2A540-6EC8-33F2-DC79-F460E6C1B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D967942-811B-1230-848B-28ED62DE27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FAA272B-E31C-49B7-2FEA-A94CD84FF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677DDC1-484F-B099-F977-9C1283048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68A9930-4B71-70C0-F03F-E1E598E92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99902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D721D23F-05EB-C265-00B3-C791B94D81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4E8322D-BC75-BBD7-C86F-43042D214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A0B4DBF-7C75-B46C-2260-C93B29BC6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2F4DFCE-7789-BCB6-1C5A-ED4CEDDEE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0B956EB-3F5D-6F71-97C6-95C88C9E2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18040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AE1E5D4-4C17-B528-AD54-43A4B5224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672CDE3-0C58-F546-49F8-B294A2262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B333F3D-192E-6B03-95F5-E319580F5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6F6394E-0DFD-705E-A035-6E171EA9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76CC0A6-D7CB-710E-E149-6C341EBA5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38941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9A76FE-7DC0-F59B-B7D0-902DE7593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CD884D9-5E0F-97BA-DE14-F52B9E24A1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2CC7972-77B1-C94D-3BDA-29A754EB3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1D749C2-9E19-393B-C60E-B4D88A2F5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34D3365-E2B9-EBC7-FEE4-103FD0CD2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62794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0BA6486-A2B0-2651-CC16-BB25FBBB2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8C547A6-71C7-E25E-D65A-C41D3E8516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86DBE52-6BD8-A806-EDC6-A9C423E25A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5675F53-D232-B6B0-5D3C-BEE6D3C98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241DC25-0316-8D9E-5C34-13486890D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6D3639F-3EEC-66B9-E7F3-FDC8FC889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80542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C0385C9-C7EC-A902-17F9-1B2757DEF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16228F5-C9E6-3323-325E-32D301A6F7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6DB698F-B4A9-B5EF-991F-C95AA64632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4EFA368-30C3-9DF8-B45A-4035840942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5F75736C-9540-999C-7008-DB2EB5136C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C4B49BAA-CE3D-EC8C-BA97-61FC4752E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8CF68B78-E35B-9E47-337E-9E817B1BA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D6DBD11B-91B5-58EC-C132-C1AD35F49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9896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83D8BF6-9A39-3D70-5A5A-91C6A59FF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01C127B-B960-69CF-EF3E-47A7295F3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1F66A24-396D-4474-4175-B9693CFA1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08B390B-7ECE-4283-FA3D-C2462272D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46065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3ECD5395-294B-0F20-E9F8-387910BC1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28DDED6-DDD7-A4AF-B734-A2D730976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BCD25C5-1BB5-B5E0-9008-836D86889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39978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24A0B7-347C-6BD6-53CD-696B8D843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D1EA264-ADA4-F2A7-BCC6-F088F3F60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07A093E-1F2B-4FE8-3ADB-F8D10F9954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30B8294-4A7B-24C4-C6C5-24EB3613D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A54649C-3324-2542-A754-12A7E5026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851B6C5-7D0E-79CA-D612-D5E2CF2D3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47721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C06B1F7-E579-1807-6DD7-9CAB30DB8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C2106299-4E92-1537-164F-4C0C7CF81C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4DCF2A3-EC89-411F-2ABC-E2509605C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ACAE7BB-573A-3EA7-4D1A-0405A1927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E7A4365-F100-9C47-D854-3332893A7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949D72D-19A7-61E4-4EA5-8425EA5EF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6877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4D01C5DC-54ED-427B-EA39-7279B94F8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A4CF1A6-E63B-3993-E0AE-4E60FA6DD9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D1D08E5-6CDC-7977-40F4-800A9C5F3B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6F6D5A-59A3-CB43-873F-AA7109D2C84E}" type="datetimeFigureOut">
              <a:rPr lang="x-none" altLang="zh-CN" smtClean="0"/>
              <a:t>2025/10/15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163B182-3466-BA0E-198B-C944363EFC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ADC742F-A1A2-99FB-C6C6-D3B1AF5E9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07FC38-752F-3344-B8E7-7E4B07628FC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31983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Way Forward on 6G Channel Coding</a:t>
            </a:r>
            <a:endParaRPr lang="zh-CN" altLang="en-US" dirty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Huawei, Ericsson, ZTE, Nokia</a:t>
            </a:r>
            <a:endParaRPr lang="zh-CN" altLang="en-US" dirty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2997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8B3094DB-739F-AC7B-8AFE-9590EC6FD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634" y="1236741"/>
            <a:ext cx="11176731" cy="510602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For 6G, LDPC is used for data (including S</a:t>
            </a:r>
            <a:r>
              <a:rPr lang="en-US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IBs)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and Polar code is used for L1 control information (including PBCH)</a:t>
            </a:r>
          </a:p>
          <a:p>
            <a:pPr>
              <a:lnSpc>
                <a:spcPct val="100000"/>
              </a:lnSpc>
            </a:pP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For 6G LDPC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Working assumption 1: </a:t>
            </a:r>
            <a:r>
              <a:rPr lang="en-GB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data rate within NR range, reuse NR </a:t>
            </a:r>
            <a:r>
              <a:rPr lang="en-US" altLang="zh-CN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LDPC </a:t>
            </a:r>
            <a:r>
              <a:rPr lang="en-GB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design, or </a:t>
            </a:r>
          </a:p>
          <a:p>
            <a:pPr lvl="1">
              <a:lnSpc>
                <a:spcPct val="100000"/>
              </a:lnSpc>
            </a:pPr>
            <a:r>
              <a:rPr lang="en-US" altLang="zh-CN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Working </a:t>
            </a:r>
            <a:r>
              <a:rPr lang="en-US" altLang="zh-CN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 2: </a:t>
            </a:r>
            <a:r>
              <a:rPr lang="en-GB" altLang="zh-CN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data rate within NR range, </a:t>
            </a:r>
            <a:r>
              <a:rPr lang="en-GB" altLang="zh-CN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NR </a:t>
            </a:r>
            <a:r>
              <a:rPr lang="en-US" altLang="zh-CN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LDPC </a:t>
            </a:r>
            <a:r>
              <a:rPr lang="en-GB" altLang="zh-CN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is supported</a:t>
            </a:r>
            <a:endParaRPr lang="en-GB" sz="1600" dirty="0" smtClean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For data rate beyond NR range, study LDPC extension with acceptable 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performance-complexity tradeoff for both NW side and UE </a:t>
            </a:r>
            <a:r>
              <a:rPr lang="en-US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side</a:t>
            </a: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00000"/>
              </a:lnSpc>
            </a:pPr>
            <a:r>
              <a:rPr lang="en-US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Note: Applicability 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of the potential </a:t>
            </a:r>
            <a:r>
              <a:rPr lang="en-US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LDPC extension to data rate within NR range will 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be further </a:t>
            </a:r>
            <a:r>
              <a:rPr lang="en-US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discussed</a:t>
            </a:r>
          </a:p>
          <a:p>
            <a:pPr lvl="2">
              <a:lnSpc>
                <a:spcPct val="100000"/>
              </a:lnSpc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For 6G Polar code</a:t>
            </a:r>
          </a:p>
          <a:p>
            <a:pPr lvl="1">
              <a:lnSpc>
                <a:spcPct val="100000"/>
              </a:lnSpc>
            </a:pPr>
            <a:r>
              <a:rPr lang="en-US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Working assumption: For control information within NR range (larger than 11 bits), reuse NR Polar code design</a:t>
            </a:r>
          </a:p>
          <a:p>
            <a:pPr lvl="1">
              <a:lnSpc>
                <a:spcPct val="100000"/>
              </a:lnSpc>
            </a:pP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For control information beyond NR range, study Polar code extension 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with acceptable performance-complexity tradeoff for both NW side and UE </a:t>
            </a:r>
            <a:r>
              <a:rPr lang="en-US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side</a:t>
            </a:r>
          </a:p>
          <a:p>
            <a:pPr lvl="2">
              <a:lnSpc>
                <a:spcPct val="100000"/>
              </a:lnSpc>
            </a:pPr>
            <a:r>
              <a:rPr lang="en-US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Note: Necessity for control information beyond NR range is to be further discussed</a:t>
            </a:r>
          </a:p>
          <a:p>
            <a:pPr lvl="1">
              <a:lnSpc>
                <a:spcPct val="100000"/>
              </a:lnSpc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Companies can still bring in contributions on further </a:t>
            </a:r>
            <a:r>
              <a:rPr lang="en-US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motivation(s) for potential extension/enhancement until 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RAN1#123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38E3713F-743F-3B95-BA0B-1AB2EEBF3D61}"/>
              </a:ext>
            </a:extLst>
          </p:cNvPr>
          <p:cNvSpPr txBox="1"/>
          <p:nvPr/>
        </p:nvSpPr>
        <p:spPr>
          <a:xfrm>
            <a:off x="386017" y="350772"/>
            <a:ext cx="5113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Proposal for 6G channel coding</a:t>
            </a:r>
            <a:endParaRPr lang="x-none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138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5d471751-9675-428d-917b-70f44f9630b0}" enabled="0" method="" siteId="{5d471751-9675-428d-917b-70f44f9630b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194</Words>
  <Application>Microsoft Office PowerPoint</Application>
  <PresentationFormat>宽屏</PresentationFormat>
  <Paragraphs>16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Aptos</vt:lpstr>
      <vt:lpstr>Aptos Display</vt:lpstr>
      <vt:lpstr>Arial Unicode MS</vt:lpstr>
      <vt:lpstr>等线</vt:lpstr>
      <vt:lpstr>宋体</vt:lpstr>
      <vt:lpstr>Arial</vt:lpstr>
      <vt:lpstr>Calibri</vt:lpstr>
      <vt:lpstr>Office Theme</vt:lpstr>
      <vt:lpstr>Way Forward on 6G Channel Coding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Way Forward on 6G fronthaul</dc:title>
  <dc:creator>Balazs Bertenyi (Nokia)</dc:creator>
  <cp:lastModifiedBy>Huawei</cp:lastModifiedBy>
  <cp:revision>64</cp:revision>
  <dcterms:created xsi:type="dcterms:W3CDTF">2025-06-11T12:38:28Z</dcterms:created>
  <dcterms:modified xsi:type="dcterms:W3CDTF">2025-10-15T10:20:41Z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1760523608</vt:lpwstr>
  </property>
</Properties>
</file>