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82" r:id="rId2"/>
    <p:sldId id="284" r:id="rId3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74" autoAdjust="0"/>
  </p:normalViewPr>
  <p:slideViewPr>
    <p:cSldViewPr>
      <p:cViewPr varScale="1">
        <p:scale>
          <a:sx n="107" d="100"/>
          <a:sy n="107" d="100"/>
        </p:scale>
        <p:origin x="172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2023-10-06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2023-10-06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FC909-066C-4B05-9C35-BAA4741A9EA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5908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>
            <a:extLst>
              <a:ext uri="{FF2B5EF4-FFF2-40B4-BE49-F238E27FC236}">
                <a16:creationId xmlns:a16="http://schemas.microsoft.com/office/drawing/2014/main" id="{E7F3CDBB-52A9-EA80-F272-00536E981346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RAN#114b Online schedule for AIs of </a:t>
            </a:r>
            <a:r>
              <a:rPr lang="en-US" altLang="zh-CN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 (Oct.9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Oct.13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0898C76-E93F-A94F-0970-07950A7FB9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368" y="853217"/>
            <a:ext cx="8669263" cy="5151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02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FD8D732-876A-A91F-7BC3-0AFFB01F655A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</a:t>
            </a:r>
            <a:r>
              <a:rPr lang="en-US" altLang="zh-CN"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#114b 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Offline schedule for AIs of </a:t>
            </a:r>
            <a:r>
              <a:rPr lang="en-US" altLang="zh-CN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 (Oct.9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Oct.13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텍스트 상자 2">
            <a:extLst>
              <a:ext uri="{FF2B5EF4-FFF2-40B4-BE49-F238E27FC236}">
                <a16:creationId xmlns:a16="http://schemas.microsoft.com/office/drawing/2014/main" id="{A5DBEB64-9B01-496F-9DCC-A04FCE3C09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95987" y="752518"/>
            <a:ext cx="1456333" cy="285750"/>
          </a:xfrm>
          <a:prstGeom prst="rect">
            <a:avLst/>
          </a:prstGeom>
          <a:solidFill>
            <a:srgbClr val="F7CAA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Function Room B (50)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Text Box 8">
            <a:extLst>
              <a:ext uri="{FF2B5EF4-FFF2-40B4-BE49-F238E27FC236}">
                <a16:creationId xmlns:a16="http://schemas.microsoft.com/office/drawing/2014/main" id="{32FC955B-05FC-94D3-62F4-E16C480CE6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40501" y="752518"/>
            <a:ext cx="1423987" cy="285750"/>
          </a:xfrm>
          <a:prstGeom prst="rect">
            <a:avLst/>
          </a:prstGeom>
          <a:solidFill>
            <a:srgbClr val="9CC2E5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Function Room B (50)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3BD3841-9FC3-0F1E-4E0A-79F46B8BA2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6757234"/>
              </p:ext>
            </p:extLst>
          </p:nvPr>
        </p:nvGraphicFramePr>
        <p:xfrm>
          <a:off x="139755" y="1123603"/>
          <a:ext cx="8856989" cy="53985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2625">
                  <a:extLst>
                    <a:ext uri="{9D8B030D-6E8A-4147-A177-3AD203B41FA5}">
                      <a16:colId xmlns:a16="http://schemas.microsoft.com/office/drawing/2014/main" val="1916205381"/>
                    </a:ext>
                  </a:extLst>
                </a:gridCol>
                <a:gridCol w="829225">
                  <a:extLst>
                    <a:ext uri="{9D8B030D-6E8A-4147-A177-3AD203B41FA5}">
                      <a16:colId xmlns:a16="http://schemas.microsoft.com/office/drawing/2014/main" val="213618586"/>
                    </a:ext>
                  </a:extLst>
                </a:gridCol>
                <a:gridCol w="829803">
                  <a:extLst>
                    <a:ext uri="{9D8B030D-6E8A-4147-A177-3AD203B41FA5}">
                      <a16:colId xmlns:a16="http://schemas.microsoft.com/office/drawing/2014/main" val="1209154667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385704630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74957395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292475296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2607604315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088956653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1579517551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147856301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2748779852"/>
                    </a:ext>
                  </a:extLst>
                </a:gridCol>
              </a:tblGrid>
              <a:tr h="21786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Monday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Tuesday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Wednesday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Thursday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Friday (TBC)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5629886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08:00 ~ 09:30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zh-CN" sz="9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zh-CN" sz="9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Mobility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 8.7.1 (60)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8.7.2 (60)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ja-JP" sz="7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ＭＳ Ｐゴシック" panose="020B0600070205080204" pitchFamily="34" charset="-128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9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7370532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09:30 ~ 10:30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endParaRPr lang="en-US" altLang="zh-CN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5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R18 AI/ML (120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9.2.3 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9.2.4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9.2.2 (50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9.2.3 (50 min</a:t>
                      </a:r>
                      <a:endParaRPr kumimoji="0" lang="en-US" altLang="ja-JP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097508"/>
                  </a:ext>
                </a:extLst>
              </a:tr>
              <a:tr h="186587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Morning coffee break: 10:30 ~ 11:00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0390723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11:00 ~ 12:00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. 8</a:t>
                      </a: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.14.1</a:t>
                      </a: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 (60</a:t>
                      </a: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8.14.3 (60)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5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kern="1200" noProof="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R18 AI/ML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kern="1200" noProof="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. 8.14.1 (60)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kern="1200" noProof="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. 8.14.2 (60)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3905622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12:00 ~ 13:00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. 8</a:t>
                      </a: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.14.2</a:t>
                      </a: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 (60)</a:t>
                      </a:r>
                      <a:endParaRPr lang="zh-CN" altLang="zh-CN" sz="9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</a:t>
                      </a:r>
                      <a:r>
                        <a:rPr kumimoji="0" lang="en-US" altLang="ja-JP" sz="9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RedCap</a:t>
                      </a:r>
                      <a:endParaRPr kumimoji="0" lang="en-US" altLang="ja-JP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8.4 (30)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DSS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8.10 (30)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5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9.2.2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4481828"/>
                  </a:ext>
                </a:extLst>
              </a:tr>
              <a:tr h="186587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Lunch break: 13:00 ~ 14:30</a:t>
                      </a:r>
                      <a:endParaRPr kumimoji="0" lang="zh-CN" alt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4954044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14:30 ~ 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15:30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zh-CN" sz="9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</a:t>
                      </a:r>
                      <a:r>
                        <a:rPr kumimoji="0" lang="en-US" altLang="zh-CN" sz="900" b="1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RedCap</a:t>
                      </a:r>
                      <a:endParaRPr kumimoji="0" lang="en-US" altLang="zh-CN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8.4 (40)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 &lt;5Mhz</a:t>
                      </a:r>
                      <a:endParaRPr kumimoji="0" lang="zh-CN" altLang="zh-CN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8.9 (40)</a:t>
                      </a:r>
                      <a:endParaRPr kumimoji="0" lang="zh-CN" altLang="zh-CN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DSS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8.10 (40)</a:t>
                      </a:r>
                      <a:endParaRPr kumimoji="0" lang="zh-CN" altLang="en-US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endParaRPr lang="en-US" altLang="zh-CN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5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5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3253031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15:30 ~ 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16:30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/>
                </a:tc>
                <a:tc vMerge="1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5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FF"/>
                          </a:highlight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. 9.14.3 (30 min)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endParaRPr lang="en-US" altLang="ja-JP" sz="8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3834250"/>
                  </a:ext>
                </a:extLst>
              </a:tr>
              <a:tr h="186587">
                <a:tc gridSpan="9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4                        Afternoon coffee break: 16:30 ~ 17:00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1553419"/>
                  </a:ext>
                </a:extLst>
              </a:tr>
              <a:tr h="58584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17:00 ~ 18:00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</a:t>
                      </a:r>
                      <a:r>
                        <a:rPr lang="en-US" altLang="zh-CN" sz="900" b="1" dirty="0" err="1">
                          <a:highlight>
                            <a:srgbClr val="FFFF00"/>
                          </a:highlight>
                        </a:rPr>
                        <a:t>CovEnh</a:t>
                      </a:r>
                      <a:endParaRPr lang="en-US" altLang="zh-CN" sz="900" b="1" dirty="0">
                        <a:highlight>
                          <a:srgbClr val="FFFF00"/>
                        </a:highlight>
                      </a:endParaRP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. 8.8.1 (45)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. 8.8.3 (45)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. 8.8.2 (30)</a:t>
                      </a:r>
                      <a:endParaRPr kumimoji="0" lang="en-US" altLang="zh-CN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</a:t>
                      </a:r>
                      <a:r>
                        <a:rPr kumimoji="0" lang="en-US" altLang="zh-CN" sz="900" b="1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RedCap</a:t>
                      </a:r>
                      <a:endParaRPr kumimoji="0" lang="en-US" altLang="zh-CN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8.4 (40)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 &lt;5Mhz</a:t>
                      </a:r>
                      <a:endParaRPr kumimoji="0" lang="zh-CN" altLang="zh-CN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8.9 (40)</a:t>
                      </a:r>
                      <a:endParaRPr kumimoji="0" lang="zh-CN" altLang="zh-CN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DSS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8.10 (40)</a:t>
                      </a:r>
                      <a:endParaRPr kumimoji="0" lang="zh-CN" altLang="en-US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4465129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18:00 ~ 19:00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endParaRPr lang="en-US" altLang="zh-CN" sz="9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ja-JP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5218480"/>
                  </a:ext>
                </a:extLst>
              </a:tr>
              <a:tr h="146978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All sessions end at 19:15 – no exceptions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6622963"/>
                  </a:ext>
                </a:extLst>
              </a:tr>
              <a:tr h="135822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59093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34852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2965</TotalTime>
  <Words>248</Words>
  <Application>Microsoft Office PowerPoint</Application>
  <PresentationFormat>全屏显示(4:3)</PresentationFormat>
  <Paragraphs>65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Malgun Gothic</vt:lpstr>
      <vt:lpstr>微软雅黑</vt:lpstr>
      <vt:lpstr>Arial</vt:lpstr>
      <vt:lpstr>Arial Narrow</vt:lpstr>
      <vt:lpstr>Calibri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183</cp:revision>
  <dcterms:created xsi:type="dcterms:W3CDTF">2013-11-22T10:39:44Z</dcterms:created>
  <dcterms:modified xsi:type="dcterms:W3CDTF">2023-10-06T09:30:31Z</dcterms:modified>
</cp:coreProperties>
</file>