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14938" r:id="rId2"/>
    <p:sldId id="404" r:id="rId3"/>
    <p:sldId id="370" r:id="rId4"/>
    <p:sldId id="14939" r:id="rId5"/>
    <p:sldId id="346" r:id="rId6"/>
    <p:sldId id="352" r:id="rId7"/>
    <p:sldId id="349" r:id="rId8"/>
    <p:sldId id="362" r:id="rId9"/>
    <p:sldId id="371" r:id="rId10"/>
    <p:sldId id="14940" r:id="rId11"/>
    <p:sldId id="372" r:id="rId12"/>
    <p:sldId id="376" r:id="rId13"/>
    <p:sldId id="374" r:id="rId14"/>
    <p:sldId id="375" r:id="rId15"/>
    <p:sldId id="369" r:id="rId16"/>
    <p:sldId id="14941" r:id="rId17"/>
    <p:sldId id="361" r:id="rId18"/>
    <p:sldId id="365" r:id="rId19"/>
    <p:sldId id="367" r:id="rId20"/>
    <p:sldId id="368" r:id="rId21"/>
    <p:sldId id="379" r:id="rId22"/>
    <p:sldId id="14942" r:id="rId23"/>
    <p:sldId id="380" r:id="rId24"/>
    <p:sldId id="387" r:id="rId25"/>
    <p:sldId id="383" r:id="rId26"/>
    <p:sldId id="385" r:id="rId27"/>
    <p:sldId id="390" r:id="rId28"/>
    <p:sldId id="14943" r:id="rId29"/>
    <p:sldId id="391" r:id="rId30"/>
    <p:sldId id="394" r:id="rId31"/>
    <p:sldId id="392" r:id="rId32"/>
    <p:sldId id="393" r:id="rId33"/>
    <p:sldId id="395" r:id="rId34"/>
    <p:sldId id="14944" r:id="rId35"/>
    <p:sldId id="396" r:id="rId36"/>
    <p:sldId id="397" r:id="rId37"/>
    <p:sldId id="398" r:id="rId38"/>
    <p:sldId id="399" r:id="rId3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HARQ-ACK mux in PUSCH" id="{7C530C25-0644-41DA-B61A-E952603E53C1}">
          <p14:sldIdLst>
            <p14:sldId id="14938"/>
            <p14:sldId id="404"/>
          </p14:sldIdLst>
        </p14:section>
        <p14:section name="Case A" id="{771BD45B-5EA4-4009-845D-CB7B266AB177}">
          <p14:sldIdLst>
            <p14:sldId id="370"/>
            <p14:sldId id="14939"/>
            <p14:sldId id="346"/>
            <p14:sldId id="352"/>
            <p14:sldId id="349"/>
            <p14:sldId id="362"/>
          </p14:sldIdLst>
        </p14:section>
        <p14:section name="Case B" id="{EA69F26C-71E8-4CBF-922A-7FAF9ECDD13E}">
          <p14:sldIdLst>
            <p14:sldId id="371"/>
            <p14:sldId id="14940"/>
            <p14:sldId id="372"/>
            <p14:sldId id="376"/>
            <p14:sldId id="374"/>
            <p14:sldId id="375"/>
          </p14:sldIdLst>
        </p14:section>
        <p14:section name="Case C" id="{9C1486B6-8017-41E8-B96E-5F8FC68BEB93}">
          <p14:sldIdLst>
            <p14:sldId id="369"/>
            <p14:sldId id="14941"/>
            <p14:sldId id="361"/>
            <p14:sldId id="365"/>
            <p14:sldId id="367"/>
            <p14:sldId id="368"/>
          </p14:sldIdLst>
        </p14:section>
        <p14:section name="Case D" id="{4D1196FD-2D35-4F3E-9186-B428BD5BACC3}">
          <p14:sldIdLst>
            <p14:sldId id="379"/>
            <p14:sldId id="14942"/>
            <p14:sldId id="380"/>
            <p14:sldId id="387"/>
            <p14:sldId id="383"/>
            <p14:sldId id="385"/>
          </p14:sldIdLst>
        </p14:section>
        <p14:section name="Case E" id="{0ADEF32C-B7DC-454E-99B8-61F1B560EC74}">
          <p14:sldIdLst>
            <p14:sldId id="390"/>
            <p14:sldId id="14943"/>
            <p14:sldId id="391"/>
            <p14:sldId id="394"/>
            <p14:sldId id="392"/>
            <p14:sldId id="393"/>
          </p14:sldIdLst>
        </p14:section>
        <p14:section name="Case F" id="{7C8E29D3-2272-4776-8EA0-05FC0FE7B2E4}">
          <p14:sldIdLst>
            <p14:sldId id="395"/>
            <p14:sldId id="14944"/>
            <p14:sldId id="396"/>
            <p14:sldId id="397"/>
            <p14:sldId id="398"/>
            <p14:sldId id="39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13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44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232F5-04CA-4247-89B7-69747AD5B6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5215F4-5DFB-4608-80FE-EC87461DDB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A2F8D4-9AD7-433C-80A8-9F8309C1A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C5782-6E9C-4325-95CB-8E9681498EE6}" type="datetimeFigureOut">
              <a:rPr lang="sv-SE" smtClean="0"/>
              <a:t>2022-02-20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32CFD7-C72B-4ACE-895C-B8061C230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ED8A86-A273-43AA-9086-0D1CA9D1D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C6D72-9551-46FC-8E3C-27B39C4221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6582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93B001-C407-4C6F-B4DE-A960C3A73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BCDE47-E213-4290-9F05-9C656543B1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64DC8A-2E58-40B0-8266-9AA4F1661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C5782-6E9C-4325-95CB-8E9681498EE6}" type="datetimeFigureOut">
              <a:rPr lang="sv-SE" smtClean="0"/>
              <a:t>2022-02-20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7058E3-46B4-4732-969C-6A761CCF9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470DF6-4CE6-4BB7-89A3-B62BBA4DF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C6D72-9551-46FC-8E3C-27B39C4221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47493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EB6B423-18E0-4CF7-BC8B-C2F266652A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75C1D4-D8CE-4DAD-ABAA-910D24E7D4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DE279A-681A-4643-98D9-33B1F13EF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C5782-6E9C-4325-95CB-8E9681498EE6}" type="datetimeFigureOut">
              <a:rPr lang="sv-SE" smtClean="0"/>
              <a:t>2022-02-20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F20A7F-F26F-42F3-A0CC-91E22FA40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31581F-BB72-4785-B7C0-80CE30918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C6D72-9551-46FC-8E3C-27B39C4221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96002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4D8F4D-3C49-4BF1-B671-3CD537CE2E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76DE7-6B95-4246-8813-500379CCB4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6EA39B-A228-44B0-A4C4-0D5BD0D51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C5782-6E9C-4325-95CB-8E9681498EE6}" type="datetimeFigureOut">
              <a:rPr lang="sv-SE" smtClean="0"/>
              <a:t>2022-02-20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32A0A6-4303-4700-BBBA-913747568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71AD29-6E4E-4655-8196-709E2A34B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C6D72-9551-46FC-8E3C-27B39C4221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40125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714A9-C4BE-421B-907D-5AB94AA221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1FDD4F-A2F2-4FF1-9217-38FEC1D255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B6727-F291-4317-8324-DFB6AADD6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C5782-6E9C-4325-95CB-8E9681498EE6}" type="datetimeFigureOut">
              <a:rPr lang="sv-SE" smtClean="0"/>
              <a:t>2022-02-20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831ABE-716F-4623-B219-E5C31891B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33623A-1BCB-44B4-8E6E-838EDB412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C6D72-9551-46FC-8E3C-27B39C4221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52864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2D579-F19C-45C2-9484-F02C4822C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25DD4D-6DEF-42BF-B380-CFA650FFA8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03EB89-D060-4792-9C1C-8B1A590BD4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6466B9-819E-4F19-87F6-0E27FDBF1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C5782-6E9C-4325-95CB-8E9681498EE6}" type="datetimeFigureOut">
              <a:rPr lang="sv-SE" smtClean="0"/>
              <a:t>2022-02-20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EDCB12-D158-4B04-917B-B01435FF8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100627-EABA-4F7D-9350-A9B9E274B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C6D72-9551-46FC-8E3C-27B39C4221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64906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21B28B-5269-4944-B6F6-E93BC32AB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7C1489-F686-4DC5-BE97-549B47DCE1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940E76-CE1A-4CC1-BB41-53ED80A47C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A231A8-1EA4-4259-B558-4BDC579D50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DE3537C-4E8E-4BA9-AF01-5AF87EDAE3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D388D3-4B0C-4437-B400-4D0B433DA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C5782-6E9C-4325-95CB-8E9681498EE6}" type="datetimeFigureOut">
              <a:rPr lang="sv-SE" smtClean="0"/>
              <a:t>2022-02-20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1ADEC44-F859-4CD4-A31E-2DB97E73D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4A5C897-13BA-4314-89F0-0CC9C3AC8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C6D72-9551-46FC-8E3C-27B39C4221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53356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7CABE-DE16-4E68-8B8E-9E2ADE845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35AD4B-FB6A-4372-936D-51D6E8711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C5782-6E9C-4325-95CB-8E9681498EE6}" type="datetimeFigureOut">
              <a:rPr lang="sv-SE" smtClean="0"/>
              <a:t>2022-02-20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FF6C59-4054-4BD8-B9B2-B792345FC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8738AA-D468-4551-9F01-EABAEF801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C6D72-9551-46FC-8E3C-27B39C4221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02116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54BD71-4785-428A-905D-D31C9165E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C5782-6E9C-4325-95CB-8E9681498EE6}" type="datetimeFigureOut">
              <a:rPr lang="sv-SE" smtClean="0"/>
              <a:t>2022-02-20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C2CDA1-E0A5-44C4-B861-7FCF56414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99A687-7D63-4F9B-AAE1-68CA83043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C6D72-9551-46FC-8E3C-27B39C4221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0606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38F50-B7EB-4264-805B-A93A48D60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13E695-DAC0-4BA4-A1D2-FD7908837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F102D5-A7D3-4FE7-B338-FBA5B7C933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913CC-CBC0-4D90-BCE0-9433E96B6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C5782-6E9C-4325-95CB-8E9681498EE6}" type="datetimeFigureOut">
              <a:rPr lang="sv-SE" smtClean="0"/>
              <a:t>2022-02-20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42A958-E0E0-497F-BD48-295619B29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E33B7D-9695-4CEA-8DBC-901AE8AF2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C6D72-9551-46FC-8E3C-27B39C4221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59553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2EE16-C1E7-4C67-B21B-3FF627513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F144AD3-5373-4466-9E6B-96DACD842D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D86F6D-9750-4FEE-B725-10A27C460D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B96D9F-84F6-4BF7-A1A7-F0D226F08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C5782-6E9C-4325-95CB-8E9681498EE6}" type="datetimeFigureOut">
              <a:rPr lang="sv-SE" smtClean="0"/>
              <a:t>2022-02-20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9ACDF3-4E90-4018-8320-3D4923BDB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7D89D4-F7DC-4E06-A546-FCBE216F3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C6D72-9551-46FC-8E3C-27B39C4221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5226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36104E-FE30-478F-893D-BBD37F51C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D0B95C-E805-47BE-ADB8-869B87E3FD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03491E-C0B0-442C-8839-DD1F90C887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DC5782-6E9C-4325-95CB-8E9681498EE6}" type="datetimeFigureOut">
              <a:rPr lang="sv-SE" smtClean="0"/>
              <a:t>2022-02-20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3F33B2-377D-44C0-B05D-FA21DDE627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CF69E3-EE8F-4D16-8011-98D8FA412A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DC6D72-9551-46FC-8E3C-27B39C4221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37833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75BAC-2EA4-4741-BBE8-1417E85CBE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617588"/>
          </a:xfrm>
        </p:spPr>
        <p:txBody>
          <a:bodyPr anchor="t">
            <a:normAutofit fontScale="90000"/>
          </a:bodyPr>
          <a:lstStyle/>
          <a:p>
            <a:pPr algn="l"/>
            <a:r>
              <a:rPr lang="en-US" sz="5300" dirty="0"/>
              <a:t>HARQ-ACK multiplexing in PUSCH with UL-TDAI</a:t>
            </a:r>
            <a:br>
              <a:rPr lang="en-US" sz="5300" dirty="0"/>
            </a:br>
            <a:r>
              <a:rPr lang="en-US" sz="4400" dirty="0"/>
              <a:t>Non-CA and UL CA</a:t>
            </a:r>
            <a:br>
              <a:rPr lang="en-US" sz="4900" dirty="0"/>
            </a:br>
            <a:br>
              <a:rPr lang="en-US" dirty="0"/>
            </a:br>
            <a:r>
              <a:rPr lang="en-US" sz="4000" dirty="0"/>
              <a:t>Goal: Survey on UE behavior for example cases</a:t>
            </a:r>
            <a:br>
              <a:rPr lang="en-US" sz="4000" dirty="0"/>
            </a:br>
            <a:r>
              <a:rPr lang="en-US" sz="3600" dirty="0"/>
              <a:t>Scenario: Without DL assignment after UL grant</a:t>
            </a:r>
            <a:endParaRPr lang="en-US"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95193062-879F-4A7E-910A-7EBE90C1EC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80791"/>
            <a:ext cx="9144000" cy="754845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RAN1#108-e</a:t>
            </a:r>
          </a:p>
        </p:txBody>
      </p:sp>
    </p:spTree>
    <p:extLst>
      <p:ext uri="{BB962C8B-B14F-4D97-AF65-F5344CB8AC3E}">
        <p14:creationId xmlns:p14="http://schemas.microsoft.com/office/powerpoint/2010/main" val="20086328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CAB73-C5F4-4A54-A88C-631096E79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Views on UE behavior for Case B &amp; its variants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B1530D13-B77A-4204-A766-F951E32C24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6922050"/>
              </p:ext>
            </p:extLst>
          </p:nvPr>
        </p:nvGraphicFramePr>
        <p:xfrm>
          <a:off x="1186024" y="1648579"/>
          <a:ext cx="10083800" cy="498856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667534">
                  <a:extLst>
                    <a:ext uri="{9D8B030D-6E8A-4147-A177-3AD203B41FA5}">
                      <a16:colId xmlns:a16="http://schemas.microsoft.com/office/drawing/2014/main" val="2711001790"/>
                    </a:ext>
                  </a:extLst>
                </a:gridCol>
                <a:gridCol w="2010984">
                  <a:extLst>
                    <a:ext uri="{9D8B030D-6E8A-4147-A177-3AD203B41FA5}">
                      <a16:colId xmlns:a16="http://schemas.microsoft.com/office/drawing/2014/main" val="2589059582"/>
                    </a:ext>
                  </a:extLst>
                </a:gridCol>
                <a:gridCol w="6405282">
                  <a:extLst>
                    <a:ext uri="{9D8B030D-6E8A-4147-A177-3AD203B41FA5}">
                      <a16:colId xmlns:a16="http://schemas.microsoft.com/office/drawing/2014/main" val="32113654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Case B &amp; B-x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Selected PUSCH for HARQ-ACK mux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HARQ-ACK CB to mux in PUSCH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67667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Case 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49729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Case B-0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33155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Case B-1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77790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Case B-2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2065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9426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39599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07237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43457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4574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6720563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Note 1: If no HARQ-ACK CB is multiplexed in any PUSCH, please indicate “None” in the corresponding row.</a:t>
                      </a:r>
                    </a:p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Note 2: If HARQ-ACK CB is multiplexed in a PUSCH, indicate the PUSCH and the content of CB.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06400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82797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0" name="Table 240">
            <a:extLst>
              <a:ext uri="{FF2B5EF4-FFF2-40B4-BE49-F238E27FC236}">
                <a16:creationId xmlns:a16="http://schemas.microsoft.com/office/drawing/2014/main" id="{EA760789-F727-4F49-9159-B2D97DD35367}"/>
              </a:ext>
            </a:extLst>
          </p:cNvPr>
          <p:cNvGraphicFramePr>
            <a:graphicFrameLocks noGrp="1"/>
          </p:cNvGraphicFramePr>
          <p:nvPr/>
        </p:nvGraphicFramePr>
        <p:xfrm>
          <a:off x="235975" y="1991032"/>
          <a:ext cx="11437374" cy="25825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6229">
                  <a:extLst>
                    <a:ext uri="{9D8B030D-6E8A-4147-A177-3AD203B41FA5}">
                      <a16:colId xmlns:a16="http://schemas.microsoft.com/office/drawing/2014/main" val="1681168589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972770274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2905042425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315099685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3602435819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708101168"/>
                    </a:ext>
                  </a:extLst>
                </a:gridCol>
              </a:tblGrid>
              <a:tr h="258252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8633168"/>
                  </a:ext>
                </a:extLst>
              </a:tr>
            </a:tbl>
          </a:graphicData>
        </a:graphic>
      </p:graphicFrame>
      <p:sp>
        <p:nvSpPr>
          <p:cNvPr id="228" name="Rectangle 227">
            <a:extLst>
              <a:ext uri="{FF2B5EF4-FFF2-40B4-BE49-F238E27FC236}">
                <a16:creationId xmlns:a16="http://schemas.microsoft.com/office/drawing/2014/main" id="{D935D4D5-A8DD-4081-95AE-6C4207CB21C4}"/>
              </a:ext>
            </a:extLst>
          </p:cNvPr>
          <p:cNvSpPr/>
          <p:nvPr/>
        </p:nvSpPr>
        <p:spPr>
          <a:xfrm>
            <a:off x="870155" y="2784967"/>
            <a:ext cx="943896" cy="6762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PDSCH1</a:t>
            </a:r>
          </a:p>
        </p:txBody>
      </p:sp>
      <p:cxnSp>
        <p:nvCxnSpPr>
          <p:cNvPr id="230" name="Straight Arrow Connector 229">
            <a:extLst>
              <a:ext uri="{FF2B5EF4-FFF2-40B4-BE49-F238E27FC236}">
                <a16:creationId xmlns:a16="http://schemas.microsoft.com/office/drawing/2014/main" id="{50210733-BEAA-4C9D-B5AA-EECFA07F638E}"/>
              </a:ext>
            </a:extLst>
          </p:cNvPr>
          <p:cNvCxnSpPr>
            <a:cxnSpLocks/>
          </p:cNvCxnSpPr>
          <p:nvPr/>
        </p:nvCxnSpPr>
        <p:spPr>
          <a:xfrm>
            <a:off x="58998" y="4572784"/>
            <a:ext cx="11887200" cy="0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32" name="Rectangle 231">
            <a:extLst>
              <a:ext uri="{FF2B5EF4-FFF2-40B4-BE49-F238E27FC236}">
                <a16:creationId xmlns:a16="http://schemas.microsoft.com/office/drawing/2014/main" id="{FB1C3394-941F-49D1-93C8-930EA74A1C16}"/>
              </a:ext>
            </a:extLst>
          </p:cNvPr>
          <p:cNvSpPr/>
          <p:nvPr/>
        </p:nvSpPr>
        <p:spPr>
          <a:xfrm>
            <a:off x="4262281" y="2582739"/>
            <a:ext cx="324463" cy="64403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dirty="0"/>
              <a:t>DCI A1</a:t>
            </a:r>
          </a:p>
        </p:txBody>
      </p:sp>
      <p:sp>
        <p:nvSpPr>
          <p:cNvPr id="233" name="Rectangle 232">
            <a:extLst>
              <a:ext uri="{FF2B5EF4-FFF2-40B4-BE49-F238E27FC236}">
                <a16:creationId xmlns:a16="http://schemas.microsoft.com/office/drawing/2014/main" id="{0FE4D178-67C4-4F08-A976-11EF9C58372A}"/>
              </a:ext>
            </a:extLst>
          </p:cNvPr>
          <p:cNvSpPr/>
          <p:nvPr/>
        </p:nvSpPr>
        <p:spPr>
          <a:xfrm>
            <a:off x="545692" y="2784966"/>
            <a:ext cx="324463" cy="6762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/>
              <a:t>DCI1</a:t>
            </a:r>
          </a:p>
        </p:txBody>
      </p:sp>
      <p:sp>
        <p:nvSpPr>
          <p:cNvPr id="234" name="Rectangle 233">
            <a:extLst>
              <a:ext uri="{FF2B5EF4-FFF2-40B4-BE49-F238E27FC236}">
                <a16:creationId xmlns:a16="http://schemas.microsoft.com/office/drawing/2014/main" id="{8AF7BD95-44FB-4EC3-BA31-E0C1C165FE42}"/>
              </a:ext>
            </a:extLst>
          </p:cNvPr>
          <p:cNvSpPr/>
          <p:nvPr/>
        </p:nvSpPr>
        <p:spPr>
          <a:xfrm>
            <a:off x="9817293" y="2524479"/>
            <a:ext cx="813229" cy="528476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PUSCHA1</a:t>
            </a:r>
          </a:p>
        </p:txBody>
      </p:sp>
      <p:sp>
        <p:nvSpPr>
          <p:cNvPr id="237" name="Rectangle 236">
            <a:extLst>
              <a:ext uri="{FF2B5EF4-FFF2-40B4-BE49-F238E27FC236}">
                <a16:creationId xmlns:a16="http://schemas.microsoft.com/office/drawing/2014/main" id="{C965D9DD-F084-4FE3-91D4-CC22002856EA}"/>
              </a:ext>
            </a:extLst>
          </p:cNvPr>
          <p:cNvSpPr/>
          <p:nvPr/>
        </p:nvSpPr>
        <p:spPr>
          <a:xfrm>
            <a:off x="2703869" y="2770225"/>
            <a:ext cx="943896" cy="6784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PDSCH2</a:t>
            </a:r>
          </a:p>
        </p:txBody>
      </p:sp>
      <p:sp>
        <p:nvSpPr>
          <p:cNvPr id="238" name="Rectangle 237">
            <a:extLst>
              <a:ext uri="{FF2B5EF4-FFF2-40B4-BE49-F238E27FC236}">
                <a16:creationId xmlns:a16="http://schemas.microsoft.com/office/drawing/2014/main" id="{2BF016FE-DACB-4A3D-AEE5-16ACEBA28C2C}"/>
              </a:ext>
            </a:extLst>
          </p:cNvPr>
          <p:cNvSpPr/>
          <p:nvPr/>
        </p:nvSpPr>
        <p:spPr>
          <a:xfrm>
            <a:off x="2379406" y="2769453"/>
            <a:ext cx="324463" cy="6792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/>
              <a:t>DCI2</a:t>
            </a:r>
          </a:p>
        </p:txBody>
      </p:sp>
      <p:sp>
        <p:nvSpPr>
          <p:cNvPr id="239" name="Rectangle 238">
            <a:extLst>
              <a:ext uri="{FF2B5EF4-FFF2-40B4-BE49-F238E27FC236}">
                <a16:creationId xmlns:a16="http://schemas.microsoft.com/office/drawing/2014/main" id="{F42FAF09-F65D-4349-A816-054D2F56538A}"/>
              </a:ext>
            </a:extLst>
          </p:cNvPr>
          <p:cNvSpPr/>
          <p:nvPr/>
        </p:nvSpPr>
        <p:spPr>
          <a:xfrm>
            <a:off x="9812593" y="2094020"/>
            <a:ext cx="1816509" cy="33633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PUCCH</a:t>
            </a:r>
          </a:p>
        </p:txBody>
      </p:sp>
      <p:cxnSp>
        <p:nvCxnSpPr>
          <p:cNvPr id="242" name="Straight Connector 241">
            <a:extLst>
              <a:ext uri="{FF2B5EF4-FFF2-40B4-BE49-F238E27FC236}">
                <a16:creationId xmlns:a16="http://schemas.microsoft.com/office/drawing/2014/main" id="{2425DBF4-B077-4F81-BC95-D0B0C3E65CA5}"/>
              </a:ext>
            </a:extLst>
          </p:cNvPr>
          <p:cNvCxnSpPr>
            <a:cxnSpLocks/>
          </p:cNvCxnSpPr>
          <p:nvPr/>
        </p:nvCxnSpPr>
        <p:spPr>
          <a:xfrm flipH="1">
            <a:off x="4567648" y="1991032"/>
            <a:ext cx="0" cy="2552927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46" name="TextBox 245">
            <a:extLst>
              <a:ext uri="{FF2B5EF4-FFF2-40B4-BE49-F238E27FC236}">
                <a16:creationId xmlns:a16="http://schemas.microsoft.com/office/drawing/2014/main" id="{70944B43-A401-4863-AEB5-A51081E19AFA}"/>
              </a:ext>
            </a:extLst>
          </p:cNvPr>
          <p:cNvSpPr txBox="1"/>
          <p:nvPr/>
        </p:nvSpPr>
        <p:spPr>
          <a:xfrm>
            <a:off x="11459109" y="4570300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time</a:t>
            </a:r>
          </a:p>
        </p:txBody>
      </p:sp>
      <p:sp>
        <p:nvSpPr>
          <p:cNvPr id="256" name="TextBox 255">
            <a:extLst>
              <a:ext uri="{FF2B5EF4-FFF2-40B4-BE49-F238E27FC236}">
                <a16:creationId xmlns:a16="http://schemas.microsoft.com/office/drawing/2014/main" id="{D528599B-EAB1-4F21-894E-64F7D5ADCF9A}"/>
              </a:ext>
            </a:extLst>
          </p:cNvPr>
          <p:cNvSpPr txBox="1"/>
          <p:nvPr/>
        </p:nvSpPr>
        <p:spPr>
          <a:xfrm>
            <a:off x="338297" y="2483550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K1=5</a:t>
            </a:r>
          </a:p>
        </p:txBody>
      </p:sp>
      <p:sp>
        <p:nvSpPr>
          <p:cNvPr id="257" name="TextBox 256">
            <a:extLst>
              <a:ext uri="{FF2B5EF4-FFF2-40B4-BE49-F238E27FC236}">
                <a16:creationId xmlns:a16="http://schemas.microsoft.com/office/drawing/2014/main" id="{420D8735-1B94-40A9-A66E-16F326CF4DCD}"/>
              </a:ext>
            </a:extLst>
          </p:cNvPr>
          <p:cNvSpPr txBox="1"/>
          <p:nvPr/>
        </p:nvSpPr>
        <p:spPr>
          <a:xfrm>
            <a:off x="2189635" y="2449440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K1=4</a:t>
            </a:r>
          </a:p>
        </p:txBody>
      </p:sp>
      <p:sp>
        <p:nvSpPr>
          <p:cNvPr id="258" name="TextBox 257">
            <a:extLst>
              <a:ext uri="{FF2B5EF4-FFF2-40B4-BE49-F238E27FC236}">
                <a16:creationId xmlns:a16="http://schemas.microsoft.com/office/drawing/2014/main" id="{CC76C005-C591-40BD-9BCF-5903F3C55C1B}"/>
              </a:ext>
            </a:extLst>
          </p:cNvPr>
          <p:cNvSpPr txBox="1"/>
          <p:nvPr/>
        </p:nvSpPr>
        <p:spPr>
          <a:xfrm>
            <a:off x="4495300" y="2252129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K2=3</a:t>
            </a:r>
          </a:p>
        </p:txBody>
      </p:sp>
      <p:sp>
        <p:nvSpPr>
          <p:cNvPr id="261" name="TextBox 260">
            <a:extLst>
              <a:ext uri="{FF2B5EF4-FFF2-40B4-BE49-F238E27FC236}">
                <a16:creationId xmlns:a16="http://schemas.microsoft.com/office/drawing/2014/main" id="{9B12ECDE-D754-497A-A5D2-2BAA5DA5CE0E}"/>
              </a:ext>
            </a:extLst>
          </p:cNvPr>
          <p:cNvSpPr txBox="1"/>
          <p:nvPr/>
        </p:nvSpPr>
        <p:spPr>
          <a:xfrm>
            <a:off x="4291568" y="1942421"/>
            <a:ext cx="1062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UL-DAI=2</a:t>
            </a:r>
          </a:p>
        </p:txBody>
      </p:sp>
      <p:cxnSp>
        <p:nvCxnSpPr>
          <p:cNvPr id="263" name="Connector: Elbow 262">
            <a:extLst>
              <a:ext uri="{FF2B5EF4-FFF2-40B4-BE49-F238E27FC236}">
                <a16:creationId xmlns:a16="http://schemas.microsoft.com/office/drawing/2014/main" id="{6547ECCF-6CC2-45D0-85E5-192FB1F172A1}"/>
              </a:ext>
            </a:extLst>
          </p:cNvPr>
          <p:cNvCxnSpPr>
            <a:cxnSpLocks/>
            <a:stCxn id="232" idx="2"/>
            <a:endCxn id="234" idx="2"/>
          </p:cNvCxnSpPr>
          <p:nvPr/>
        </p:nvCxnSpPr>
        <p:spPr>
          <a:xfrm rot="5400000" flipH="1" flipV="1">
            <a:off x="7237302" y="240165"/>
            <a:ext cx="173816" cy="5799395"/>
          </a:xfrm>
          <a:prstGeom prst="bentConnector3">
            <a:avLst>
              <a:gd name="adj1" fmla="val -83064"/>
            </a:avLst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45" name="Rectangle 44">
            <a:extLst>
              <a:ext uri="{FF2B5EF4-FFF2-40B4-BE49-F238E27FC236}">
                <a16:creationId xmlns:a16="http://schemas.microsoft.com/office/drawing/2014/main" id="{75D0B562-31A1-4276-877F-06E3F2DF8556}"/>
              </a:ext>
            </a:extLst>
          </p:cNvPr>
          <p:cNvSpPr/>
          <p:nvPr/>
        </p:nvSpPr>
        <p:spPr>
          <a:xfrm>
            <a:off x="5040328" y="2590760"/>
            <a:ext cx="324463" cy="64403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dirty="0"/>
              <a:t>DCI A2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FF965CA8-62D9-4D43-AA0E-A65520047374}"/>
              </a:ext>
            </a:extLst>
          </p:cNvPr>
          <p:cNvSpPr/>
          <p:nvPr/>
        </p:nvSpPr>
        <p:spPr>
          <a:xfrm>
            <a:off x="9825319" y="3555184"/>
            <a:ext cx="813229" cy="528476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PUSCHA2</a:t>
            </a:r>
          </a:p>
        </p:txBody>
      </p:sp>
      <p:cxnSp>
        <p:nvCxnSpPr>
          <p:cNvPr id="48" name="Connector: Elbow 47">
            <a:extLst>
              <a:ext uri="{FF2B5EF4-FFF2-40B4-BE49-F238E27FC236}">
                <a16:creationId xmlns:a16="http://schemas.microsoft.com/office/drawing/2014/main" id="{F2B4CC0B-9A9E-4CE5-AE90-4E8711739447}"/>
              </a:ext>
            </a:extLst>
          </p:cNvPr>
          <p:cNvCxnSpPr>
            <a:cxnSpLocks/>
            <a:stCxn id="45" idx="2"/>
            <a:endCxn id="46" idx="2"/>
          </p:cNvCxnSpPr>
          <p:nvPr/>
        </p:nvCxnSpPr>
        <p:spPr>
          <a:xfrm rot="16200000" flipH="1">
            <a:off x="7292813" y="1144539"/>
            <a:ext cx="848868" cy="5029374"/>
          </a:xfrm>
          <a:prstGeom prst="bentConnector3">
            <a:avLst>
              <a:gd name="adj1" fmla="val 126930"/>
            </a:avLst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A5BD84AD-8FAE-4674-8C87-A0060D02E9BB}"/>
              </a:ext>
            </a:extLst>
          </p:cNvPr>
          <p:cNvCxnSpPr>
            <a:cxnSpLocks/>
          </p:cNvCxnSpPr>
          <p:nvPr/>
        </p:nvCxnSpPr>
        <p:spPr>
          <a:xfrm flipH="1">
            <a:off x="5368257" y="2023114"/>
            <a:ext cx="0" cy="2579268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9" name="Connector: Elbow 28">
            <a:extLst>
              <a:ext uri="{FF2B5EF4-FFF2-40B4-BE49-F238E27FC236}">
                <a16:creationId xmlns:a16="http://schemas.microsoft.com/office/drawing/2014/main" id="{2DFED9AE-DC80-457F-AD1D-0AA7B3E64483}"/>
              </a:ext>
            </a:extLst>
          </p:cNvPr>
          <p:cNvCxnSpPr>
            <a:stCxn id="233" idx="0"/>
            <a:endCxn id="239" idx="0"/>
          </p:cNvCxnSpPr>
          <p:nvPr/>
        </p:nvCxnSpPr>
        <p:spPr>
          <a:xfrm rot="5400000" flipH="1" flipV="1">
            <a:off x="5368913" y="-2566969"/>
            <a:ext cx="690946" cy="10012924"/>
          </a:xfrm>
          <a:prstGeom prst="bentConnector3">
            <a:avLst>
              <a:gd name="adj1" fmla="val 17139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Connector: Elbow 223">
            <a:extLst>
              <a:ext uri="{FF2B5EF4-FFF2-40B4-BE49-F238E27FC236}">
                <a16:creationId xmlns:a16="http://schemas.microsoft.com/office/drawing/2014/main" id="{86593D95-69C5-4BA5-B4DF-BD6D178EA907}"/>
              </a:ext>
            </a:extLst>
          </p:cNvPr>
          <p:cNvCxnSpPr>
            <a:stCxn id="238" idx="0"/>
            <a:endCxn id="239" idx="0"/>
          </p:cNvCxnSpPr>
          <p:nvPr/>
        </p:nvCxnSpPr>
        <p:spPr>
          <a:xfrm rot="5400000" flipH="1" flipV="1">
            <a:off x="6293527" y="-1657868"/>
            <a:ext cx="675433" cy="8179210"/>
          </a:xfrm>
          <a:prstGeom prst="bentConnector3">
            <a:avLst>
              <a:gd name="adj1" fmla="val 222911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Oval 78">
            <a:extLst>
              <a:ext uri="{FF2B5EF4-FFF2-40B4-BE49-F238E27FC236}">
                <a16:creationId xmlns:a16="http://schemas.microsoft.com/office/drawing/2014/main" id="{2DA6FE5B-B5CA-498E-96B5-A582D5928AEB}"/>
              </a:ext>
            </a:extLst>
          </p:cNvPr>
          <p:cNvSpPr/>
          <p:nvPr/>
        </p:nvSpPr>
        <p:spPr>
          <a:xfrm>
            <a:off x="545692" y="294970"/>
            <a:ext cx="914400" cy="914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Case B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775C8380-7D26-4C58-AA10-EC9C79785DED}"/>
              </a:ext>
            </a:extLst>
          </p:cNvPr>
          <p:cNvSpPr txBox="1"/>
          <p:nvPr/>
        </p:nvSpPr>
        <p:spPr>
          <a:xfrm>
            <a:off x="4439264" y="4506418"/>
            <a:ext cx="434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A1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8A3364FA-BD53-4381-B902-921C8CC6B75C}"/>
              </a:ext>
            </a:extLst>
          </p:cNvPr>
          <p:cNvSpPr txBox="1"/>
          <p:nvPr/>
        </p:nvSpPr>
        <p:spPr>
          <a:xfrm>
            <a:off x="5205280" y="4517904"/>
            <a:ext cx="434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A2</a:t>
            </a:r>
          </a:p>
        </p:txBody>
      </p:sp>
    </p:spTree>
    <p:extLst>
      <p:ext uri="{BB962C8B-B14F-4D97-AF65-F5344CB8AC3E}">
        <p14:creationId xmlns:p14="http://schemas.microsoft.com/office/powerpoint/2010/main" val="22105315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0" name="Table 240">
            <a:extLst>
              <a:ext uri="{FF2B5EF4-FFF2-40B4-BE49-F238E27FC236}">
                <a16:creationId xmlns:a16="http://schemas.microsoft.com/office/drawing/2014/main" id="{EA760789-F727-4F49-9159-B2D97DD35367}"/>
              </a:ext>
            </a:extLst>
          </p:cNvPr>
          <p:cNvGraphicFramePr>
            <a:graphicFrameLocks noGrp="1"/>
          </p:cNvGraphicFramePr>
          <p:nvPr/>
        </p:nvGraphicFramePr>
        <p:xfrm>
          <a:off x="235975" y="1991032"/>
          <a:ext cx="11437374" cy="25825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6229">
                  <a:extLst>
                    <a:ext uri="{9D8B030D-6E8A-4147-A177-3AD203B41FA5}">
                      <a16:colId xmlns:a16="http://schemas.microsoft.com/office/drawing/2014/main" val="1681168589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972770274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2905042425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315099685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3602435819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708101168"/>
                    </a:ext>
                  </a:extLst>
                </a:gridCol>
              </a:tblGrid>
              <a:tr h="258252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8633168"/>
                  </a:ext>
                </a:extLst>
              </a:tr>
            </a:tbl>
          </a:graphicData>
        </a:graphic>
      </p:graphicFrame>
      <p:cxnSp>
        <p:nvCxnSpPr>
          <p:cNvPr id="230" name="Straight Arrow Connector 229">
            <a:extLst>
              <a:ext uri="{FF2B5EF4-FFF2-40B4-BE49-F238E27FC236}">
                <a16:creationId xmlns:a16="http://schemas.microsoft.com/office/drawing/2014/main" id="{50210733-BEAA-4C9D-B5AA-EECFA07F638E}"/>
              </a:ext>
            </a:extLst>
          </p:cNvPr>
          <p:cNvCxnSpPr>
            <a:cxnSpLocks/>
          </p:cNvCxnSpPr>
          <p:nvPr/>
        </p:nvCxnSpPr>
        <p:spPr>
          <a:xfrm>
            <a:off x="58998" y="4572784"/>
            <a:ext cx="11887200" cy="0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32" name="Rectangle 231">
            <a:extLst>
              <a:ext uri="{FF2B5EF4-FFF2-40B4-BE49-F238E27FC236}">
                <a16:creationId xmlns:a16="http://schemas.microsoft.com/office/drawing/2014/main" id="{FB1C3394-941F-49D1-93C8-930EA74A1C16}"/>
              </a:ext>
            </a:extLst>
          </p:cNvPr>
          <p:cNvSpPr/>
          <p:nvPr/>
        </p:nvSpPr>
        <p:spPr>
          <a:xfrm>
            <a:off x="4262281" y="2582739"/>
            <a:ext cx="324463" cy="64403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dirty="0"/>
              <a:t>DCI A1</a:t>
            </a:r>
          </a:p>
        </p:txBody>
      </p:sp>
      <p:sp>
        <p:nvSpPr>
          <p:cNvPr id="234" name="Rectangle 233">
            <a:extLst>
              <a:ext uri="{FF2B5EF4-FFF2-40B4-BE49-F238E27FC236}">
                <a16:creationId xmlns:a16="http://schemas.microsoft.com/office/drawing/2014/main" id="{8AF7BD95-44FB-4EC3-BA31-E0C1C165FE42}"/>
              </a:ext>
            </a:extLst>
          </p:cNvPr>
          <p:cNvSpPr/>
          <p:nvPr/>
        </p:nvSpPr>
        <p:spPr>
          <a:xfrm>
            <a:off x="9817293" y="2524479"/>
            <a:ext cx="813229" cy="528476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PUSCHA1</a:t>
            </a:r>
          </a:p>
        </p:txBody>
      </p:sp>
      <p:cxnSp>
        <p:nvCxnSpPr>
          <p:cNvPr id="242" name="Straight Connector 241">
            <a:extLst>
              <a:ext uri="{FF2B5EF4-FFF2-40B4-BE49-F238E27FC236}">
                <a16:creationId xmlns:a16="http://schemas.microsoft.com/office/drawing/2014/main" id="{2425DBF4-B077-4F81-BC95-D0B0C3E65CA5}"/>
              </a:ext>
            </a:extLst>
          </p:cNvPr>
          <p:cNvCxnSpPr>
            <a:cxnSpLocks/>
          </p:cNvCxnSpPr>
          <p:nvPr/>
        </p:nvCxnSpPr>
        <p:spPr>
          <a:xfrm flipH="1">
            <a:off x="4567648" y="1991032"/>
            <a:ext cx="0" cy="2552927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46" name="TextBox 245">
            <a:extLst>
              <a:ext uri="{FF2B5EF4-FFF2-40B4-BE49-F238E27FC236}">
                <a16:creationId xmlns:a16="http://schemas.microsoft.com/office/drawing/2014/main" id="{70944B43-A401-4863-AEB5-A51081E19AFA}"/>
              </a:ext>
            </a:extLst>
          </p:cNvPr>
          <p:cNvSpPr txBox="1"/>
          <p:nvPr/>
        </p:nvSpPr>
        <p:spPr>
          <a:xfrm>
            <a:off x="11459109" y="4570300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time</a:t>
            </a:r>
          </a:p>
        </p:txBody>
      </p:sp>
      <p:sp>
        <p:nvSpPr>
          <p:cNvPr id="258" name="TextBox 257">
            <a:extLst>
              <a:ext uri="{FF2B5EF4-FFF2-40B4-BE49-F238E27FC236}">
                <a16:creationId xmlns:a16="http://schemas.microsoft.com/office/drawing/2014/main" id="{CC76C005-C591-40BD-9BCF-5903F3C55C1B}"/>
              </a:ext>
            </a:extLst>
          </p:cNvPr>
          <p:cNvSpPr txBox="1"/>
          <p:nvPr/>
        </p:nvSpPr>
        <p:spPr>
          <a:xfrm>
            <a:off x="4495300" y="2252129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K2=3</a:t>
            </a:r>
          </a:p>
        </p:txBody>
      </p:sp>
      <p:sp>
        <p:nvSpPr>
          <p:cNvPr id="261" name="TextBox 260">
            <a:extLst>
              <a:ext uri="{FF2B5EF4-FFF2-40B4-BE49-F238E27FC236}">
                <a16:creationId xmlns:a16="http://schemas.microsoft.com/office/drawing/2014/main" id="{9B12ECDE-D754-497A-A5D2-2BAA5DA5CE0E}"/>
              </a:ext>
            </a:extLst>
          </p:cNvPr>
          <p:cNvSpPr txBox="1"/>
          <p:nvPr/>
        </p:nvSpPr>
        <p:spPr>
          <a:xfrm>
            <a:off x="4291568" y="1942421"/>
            <a:ext cx="1062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UL-DAI=2</a:t>
            </a:r>
          </a:p>
        </p:txBody>
      </p:sp>
      <p:cxnSp>
        <p:nvCxnSpPr>
          <p:cNvPr id="263" name="Connector: Elbow 262">
            <a:extLst>
              <a:ext uri="{FF2B5EF4-FFF2-40B4-BE49-F238E27FC236}">
                <a16:creationId xmlns:a16="http://schemas.microsoft.com/office/drawing/2014/main" id="{6547ECCF-6CC2-45D0-85E5-192FB1F172A1}"/>
              </a:ext>
            </a:extLst>
          </p:cNvPr>
          <p:cNvCxnSpPr>
            <a:cxnSpLocks/>
            <a:stCxn id="232" idx="2"/>
            <a:endCxn id="234" idx="2"/>
          </p:cNvCxnSpPr>
          <p:nvPr/>
        </p:nvCxnSpPr>
        <p:spPr>
          <a:xfrm rot="5400000" flipH="1" flipV="1">
            <a:off x="7237302" y="240165"/>
            <a:ext cx="173816" cy="5799395"/>
          </a:xfrm>
          <a:prstGeom prst="bentConnector3">
            <a:avLst>
              <a:gd name="adj1" fmla="val -83064"/>
            </a:avLst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45" name="Rectangle 44">
            <a:extLst>
              <a:ext uri="{FF2B5EF4-FFF2-40B4-BE49-F238E27FC236}">
                <a16:creationId xmlns:a16="http://schemas.microsoft.com/office/drawing/2014/main" id="{75D0B562-31A1-4276-877F-06E3F2DF8556}"/>
              </a:ext>
            </a:extLst>
          </p:cNvPr>
          <p:cNvSpPr/>
          <p:nvPr/>
        </p:nvSpPr>
        <p:spPr>
          <a:xfrm>
            <a:off x="5040328" y="2590760"/>
            <a:ext cx="324463" cy="64403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dirty="0"/>
              <a:t>DCI A2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FF965CA8-62D9-4D43-AA0E-A65520047374}"/>
              </a:ext>
            </a:extLst>
          </p:cNvPr>
          <p:cNvSpPr/>
          <p:nvPr/>
        </p:nvSpPr>
        <p:spPr>
          <a:xfrm>
            <a:off x="9825319" y="3555184"/>
            <a:ext cx="813229" cy="528476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PUSCHA2</a:t>
            </a:r>
          </a:p>
        </p:txBody>
      </p:sp>
      <p:cxnSp>
        <p:nvCxnSpPr>
          <p:cNvPr id="48" name="Connector: Elbow 47">
            <a:extLst>
              <a:ext uri="{FF2B5EF4-FFF2-40B4-BE49-F238E27FC236}">
                <a16:creationId xmlns:a16="http://schemas.microsoft.com/office/drawing/2014/main" id="{F2B4CC0B-9A9E-4CE5-AE90-4E8711739447}"/>
              </a:ext>
            </a:extLst>
          </p:cNvPr>
          <p:cNvCxnSpPr>
            <a:cxnSpLocks/>
            <a:stCxn id="45" idx="2"/>
            <a:endCxn id="46" idx="2"/>
          </p:cNvCxnSpPr>
          <p:nvPr/>
        </p:nvCxnSpPr>
        <p:spPr>
          <a:xfrm rot="16200000" flipH="1">
            <a:off x="7292813" y="1144539"/>
            <a:ext cx="848868" cy="5029374"/>
          </a:xfrm>
          <a:prstGeom prst="bentConnector3">
            <a:avLst>
              <a:gd name="adj1" fmla="val 126930"/>
            </a:avLst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A5BD84AD-8FAE-4674-8C87-A0060D02E9BB}"/>
              </a:ext>
            </a:extLst>
          </p:cNvPr>
          <p:cNvCxnSpPr>
            <a:cxnSpLocks/>
          </p:cNvCxnSpPr>
          <p:nvPr/>
        </p:nvCxnSpPr>
        <p:spPr>
          <a:xfrm flipH="1">
            <a:off x="5368257" y="2023114"/>
            <a:ext cx="0" cy="2579268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79" name="Oval 78">
            <a:extLst>
              <a:ext uri="{FF2B5EF4-FFF2-40B4-BE49-F238E27FC236}">
                <a16:creationId xmlns:a16="http://schemas.microsoft.com/office/drawing/2014/main" id="{2DA6FE5B-B5CA-498E-96B5-A582D5928AEB}"/>
              </a:ext>
            </a:extLst>
          </p:cNvPr>
          <p:cNvSpPr/>
          <p:nvPr/>
        </p:nvSpPr>
        <p:spPr>
          <a:xfrm>
            <a:off x="545692" y="294970"/>
            <a:ext cx="914400" cy="914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Case B-0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775C8380-7D26-4C58-AA10-EC9C79785DED}"/>
              </a:ext>
            </a:extLst>
          </p:cNvPr>
          <p:cNvSpPr txBox="1"/>
          <p:nvPr/>
        </p:nvSpPr>
        <p:spPr>
          <a:xfrm>
            <a:off x="4439264" y="4506418"/>
            <a:ext cx="434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A1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8A3364FA-BD53-4381-B902-921C8CC6B75C}"/>
              </a:ext>
            </a:extLst>
          </p:cNvPr>
          <p:cNvSpPr txBox="1"/>
          <p:nvPr/>
        </p:nvSpPr>
        <p:spPr>
          <a:xfrm>
            <a:off x="5205280" y="4517904"/>
            <a:ext cx="434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A2</a:t>
            </a:r>
          </a:p>
        </p:txBody>
      </p:sp>
    </p:spTree>
    <p:extLst>
      <p:ext uri="{BB962C8B-B14F-4D97-AF65-F5344CB8AC3E}">
        <p14:creationId xmlns:p14="http://schemas.microsoft.com/office/powerpoint/2010/main" val="83287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0" name="Table 240">
            <a:extLst>
              <a:ext uri="{FF2B5EF4-FFF2-40B4-BE49-F238E27FC236}">
                <a16:creationId xmlns:a16="http://schemas.microsoft.com/office/drawing/2014/main" id="{EA760789-F727-4F49-9159-B2D97DD35367}"/>
              </a:ext>
            </a:extLst>
          </p:cNvPr>
          <p:cNvGraphicFramePr>
            <a:graphicFrameLocks noGrp="1"/>
          </p:cNvGraphicFramePr>
          <p:nvPr/>
        </p:nvGraphicFramePr>
        <p:xfrm>
          <a:off x="235975" y="1991032"/>
          <a:ext cx="11437374" cy="25825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6229">
                  <a:extLst>
                    <a:ext uri="{9D8B030D-6E8A-4147-A177-3AD203B41FA5}">
                      <a16:colId xmlns:a16="http://schemas.microsoft.com/office/drawing/2014/main" val="1681168589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972770274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2905042425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315099685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3602435819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708101168"/>
                    </a:ext>
                  </a:extLst>
                </a:gridCol>
              </a:tblGrid>
              <a:tr h="258252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8633168"/>
                  </a:ext>
                </a:extLst>
              </a:tr>
            </a:tbl>
          </a:graphicData>
        </a:graphic>
      </p:graphicFrame>
      <p:sp>
        <p:nvSpPr>
          <p:cNvPr id="228" name="Rectangle 227">
            <a:extLst>
              <a:ext uri="{FF2B5EF4-FFF2-40B4-BE49-F238E27FC236}">
                <a16:creationId xmlns:a16="http://schemas.microsoft.com/office/drawing/2014/main" id="{D935D4D5-A8DD-4081-95AE-6C4207CB21C4}"/>
              </a:ext>
            </a:extLst>
          </p:cNvPr>
          <p:cNvSpPr/>
          <p:nvPr/>
        </p:nvSpPr>
        <p:spPr>
          <a:xfrm>
            <a:off x="870155" y="2784967"/>
            <a:ext cx="943896" cy="6762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PDSCH1</a:t>
            </a:r>
          </a:p>
        </p:txBody>
      </p:sp>
      <p:cxnSp>
        <p:nvCxnSpPr>
          <p:cNvPr id="230" name="Straight Arrow Connector 229">
            <a:extLst>
              <a:ext uri="{FF2B5EF4-FFF2-40B4-BE49-F238E27FC236}">
                <a16:creationId xmlns:a16="http://schemas.microsoft.com/office/drawing/2014/main" id="{50210733-BEAA-4C9D-B5AA-EECFA07F638E}"/>
              </a:ext>
            </a:extLst>
          </p:cNvPr>
          <p:cNvCxnSpPr>
            <a:cxnSpLocks/>
          </p:cNvCxnSpPr>
          <p:nvPr/>
        </p:nvCxnSpPr>
        <p:spPr>
          <a:xfrm>
            <a:off x="58998" y="4572784"/>
            <a:ext cx="11887200" cy="0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32" name="Rectangle 231">
            <a:extLst>
              <a:ext uri="{FF2B5EF4-FFF2-40B4-BE49-F238E27FC236}">
                <a16:creationId xmlns:a16="http://schemas.microsoft.com/office/drawing/2014/main" id="{FB1C3394-941F-49D1-93C8-930EA74A1C16}"/>
              </a:ext>
            </a:extLst>
          </p:cNvPr>
          <p:cNvSpPr/>
          <p:nvPr/>
        </p:nvSpPr>
        <p:spPr>
          <a:xfrm>
            <a:off x="4262281" y="2582739"/>
            <a:ext cx="324463" cy="64403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dirty="0"/>
              <a:t>DCI A1</a:t>
            </a:r>
          </a:p>
        </p:txBody>
      </p:sp>
      <p:sp>
        <p:nvSpPr>
          <p:cNvPr id="233" name="Rectangle 232">
            <a:extLst>
              <a:ext uri="{FF2B5EF4-FFF2-40B4-BE49-F238E27FC236}">
                <a16:creationId xmlns:a16="http://schemas.microsoft.com/office/drawing/2014/main" id="{0FE4D178-67C4-4F08-A976-11EF9C58372A}"/>
              </a:ext>
            </a:extLst>
          </p:cNvPr>
          <p:cNvSpPr/>
          <p:nvPr/>
        </p:nvSpPr>
        <p:spPr>
          <a:xfrm>
            <a:off x="545692" y="2784966"/>
            <a:ext cx="324463" cy="6762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/>
              <a:t>DCI1</a:t>
            </a:r>
          </a:p>
        </p:txBody>
      </p:sp>
      <p:sp>
        <p:nvSpPr>
          <p:cNvPr id="234" name="Rectangle 233">
            <a:extLst>
              <a:ext uri="{FF2B5EF4-FFF2-40B4-BE49-F238E27FC236}">
                <a16:creationId xmlns:a16="http://schemas.microsoft.com/office/drawing/2014/main" id="{8AF7BD95-44FB-4EC3-BA31-E0C1C165FE42}"/>
              </a:ext>
            </a:extLst>
          </p:cNvPr>
          <p:cNvSpPr/>
          <p:nvPr/>
        </p:nvSpPr>
        <p:spPr>
          <a:xfrm>
            <a:off x="9817293" y="2524479"/>
            <a:ext cx="813229" cy="528476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PUSCHA1</a:t>
            </a:r>
          </a:p>
        </p:txBody>
      </p:sp>
      <p:sp>
        <p:nvSpPr>
          <p:cNvPr id="239" name="Rectangle 238">
            <a:extLst>
              <a:ext uri="{FF2B5EF4-FFF2-40B4-BE49-F238E27FC236}">
                <a16:creationId xmlns:a16="http://schemas.microsoft.com/office/drawing/2014/main" id="{F42FAF09-F65D-4349-A816-054D2F56538A}"/>
              </a:ext>
            </a:extLst>
          </p:cNvPr>
          <p:cNvSpPr/>
          <p:nvPr/>
        </p:nvSpPr>
        <p:spPr>
          <a:xfrm>
            <a:off x="9812593" y="2094020"/>
            <a:ext cx="1816509" cy="33633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PUCCH</a:t>
            </a:r>
          </a:p>
        </p:txBody>
      </p:sp>
      <p:cxnSp>
        <p:nvCxnSpPr>
          <p:cNvPr id="242" name="Straight Connector 241">
            <a:extLst>
              <a:ext uri="{FF2B5EF4-FFF2-40B4-BE49-F238E27FC236}">
                <a16:creationId xmlns:a16="http://schemas.microsoft.com/office/drawing/2014/main" id="{2425DBF4-B077-4F81-BC95-D0B0C3E65CA5}"/>
              </a:ext>
            </a:extLst>
          </p:cNvPr>
          <p:cNvCxnSpPr>
            <a:cxnSpLocks/>
          </p:cNvCxnSpPr>
          <p:nvPr/>
        </p:nvCxnSpPr>
        <p:spPr>
          <a:xfrm flipH="1">
            <a:off x="4567648" y="1991032"/>
            <a:ext cx="0" cy="2552927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46" name="TextBox 245">
            <a:extLst>
              <a:ext uri="{FF2B5EF4-FFF2-40B4-BE49-F238E27FC236}">
                <a16:creationId xmlns:a16="http://schemas.microsoft.com/office/drawing/2014/main" id="{70944B43-A401-4863-AEB5-A51081E19AFA}"/>
              </a:ext>
            </a:extLst>
          </p:cNvPr>
          <p:cNvSpPr txBox="1"/>
          <p:nvPr/>
        </p:nvSpPr>
        <p:spPr>
          <a:xfrm>
            <a:off x="11459109" y="4570300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time</a:t>
            </a:r>
          </a:p>
        </p:txBody>
      </p:sp>
      <p:sp>
        <p:nvSpPr>
          <p:cNvPr id="256" name="TextBox 255">
            <a:extLst>
              <a:ext uri="{FF2B5EF4-FFF2-40B4-BE49-F238E27FC236}">
                <a16:creationId xmlns:a16="http://schemas.microsoft.com/office/drawing/2014/main" id="{D528599B-EAB1-4F21-894E-64F7D5ADCF9A}"/>
              </a:ext>
            </a:extLst>
          </p:cNvPr>
          <p:cNvSpPr txBox="1"/>
          <p:nvPr/>
        </p:nvSpPr>
        <p:spPr>
          <a:xfrm>
            <a:off x="338297" y="2483550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K1=5</a:t>
            </a:r>
          </a:p>
        </p:txBody>
      </p:sp>
      <p:sp>
        <p:nvSpPr>
          <p:cNvPr id="258" name="TextBox 257">
            <a:extLst>
              <a:ext uri="{FF2B5EF4-FFF2-40B4-BE49-F238E27FC236}">
                <a16:creationId xmlns:a16="http://schemas.microsoft.com/office/drawing/2014/main" id="{CC76C005-C591-40BD-9BCF-5903F3C55C1B}"/>
              </a:ext>
            </a:extLst>
          </p:cNvPr>
          <p:cNvSpPr txBox="1"/>
          <p:nvPr/>
        </p:nvSpPr>
        <p:spPr>
          <a:xfrm>
            <a:off x="4495300" y="2252129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K2=3</a:t>
            </a:r>
          </a:p>
        </p:txBody>
      </p:sp>
      <p:sp>
        <p:nvSpPr>
          <p:cNvPr id="261" name="TextBox 260">
            <a:extLst>
              <a:ext uri="{FF2B5EF4-FFF2-40B4-BE49-F238E27FC236}">
                <a16:creationId xmlns:a16="http://schemas.microsoft.com/office/drawing/2014/main" id="{9B12ECDE-D754-497A-A5D2-2BAA5DA5CE0E}"/>
              </a:ext>
            </a:extLst>
          </p:cNvPr>
          <p:cNvSpPr txBox="1"/>
          <p:nvPr/>
        </p:nvSpPr>
        <p:spPr>
          <a:xfrm>
            <a:off x="4291568" y="1942421"/>
            <a:ext cx="1062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UL-DAI=2</a:t>
            </a:r>
          </a:p>
        </p:txBody>
      </p:sp>
      <p:cxnSp>
        <p:nvCxnSpPr>
          <p:cNvPr id="263" name="Connector: Elbow 262">
            <a:extLst>
              <a:ext uri="{FF2B5EF4-FFF2-40B4-BE49-F238E27FC236}">
                <a16:creationId xmlns:a16="http://schemas.microsoft.com/office/drawing/2014/main" id="{6547ECCF-6CC2-45D0-85E5-192FB1F172A1}"/>
              </a:ext>
            </a:extLst>
          </p:cNvPr>
          <p:cNvCxnSpPr>
            <a:cxnSpLocks/>
            <a:stCxn id="232" idx="2"/>
            <a:endCxn id="234" idx="2"/>
          </p:cNvCxnSpPr>
          <p:nvPr/>
        </p:nvCxnSpPr>
        <p:spPr>
          <a:xfrm rot="5400000" flipH="1" flipV="1">
            <a:off x="7237302" y="240165"/>
            <a:ext cx="173816" cy="5799395"/>
          </a:xfrm>
          <a:prstGeom prst="bentConnector3">
            <a:avLst>
              <a:gd name="adj1" fmla="val -83064"/>
            </a:avLst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45" name="Rectangle 44">
            <a:extLst>
              <a:ext uri="{FF2B5EF4-FFF2-40B4-BE49-F238E27FC236}">
                <a16:creationId xmlns:a16="http://schemas.microsoft.com/office/drawing/2014/main" id="{75D0B562-31A1-4276-877F-06E3F2DF8556}"/>
              </a:ext>
            </a:extLst>
          </p:cNvPr>
          <p:cNvSpPr/>
          <p:nvPr/>
        </p:nvSpPr>
        <p:spPr>
          <a:xfrm>
            <a:off x="5040328" y="2590760"/>
            <a:ext cx="324463" cy="64403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dirty="0"/>
              <a:t>DCI A2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FF965CA8-62D9-4D43-AA0E-A65520047374}"/>
              </a:ext>
            </a:extLst>
          </p:cNvPr>
          <p:cNvSpPr/>
          <p:nvPr/>
        </p:nvSpPr>
        <p:spPr>
          <a:xfrm>
            <a:off x="9825319" y="3555184"/>
            <a:ext cx="813229" cy="528476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PUSCHA2</a:t>
            </a:r>
          </a:p>
        </p:txBody>
      </p:sp>
      <p:cxnSp>
        <p:nvCxnSpPr>
          <p:cNvPr id="48" name="Connector: Elbow 47">
            <a:extLst>
              <a:ext uri="{FF2B5EF4-FFF2-40B4-BE49-F238E27FC236}">
                <a16:creationId xmlns:a16="http://schemas.microsoft.com/office/drawing/2014/main" id="{F2B4CC0B-9A9E-4CE5-AE90-4E8711739447}"/>
              </a:ext>
            </a:extLst>
          </p:cNvPr>
          <p:cNvCxnSpPr>
            <a:cxnSpLocks/>
            <a:stCxn id="45" idx="2"/>
            <a:endCxn id="46" idx="2"/>
          </p:cNvCxnSpPr>
          <p:nvPr/>
        </p:nvCxnSpPr>
        <p:spPr>
          <a:xfrm rot="16200000" flipH="1">
            <a:off x="7292813" y="1144539"/>
            <a:ext cx="848868" cy="5029374"/>
          </a:xfrm>
          <a:prstGeom prst="bentConnector3">
            <a:avLst>
              <a:gd name="adj1" fmla="val 126930"/>
            </a:avLst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A5BD84AD-8FAE-4674-8C87-A0060D02E9BB}"/>
              </a:ext>
            </a:extLst>
          </p:cNvPr>
          <p:cNvCxnSpPr>
            <a:cxnSpLocks/>
          </p:cNvCxnSpPr>
          <p:nvPr/>
        </p:nvCxnSpPr>
        <p:spPr>
          <a:xfrm flipH="1">
            <a:off x="5368257" y="2023114"/>
            <a:ext cx="0" cy="2579268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9" name="Connector: Elbow 28">
            <a:extLst>
              <a:ext uri="{FF2B5EF4-FFF2-40B4-BE49-F238E27FC236}">
                <a16:creationId xmlns:a16="http://schemas.microsoft.com/office/drawing/2014/main" id="{2DFED9AE-DC80-457F-AD1D-0AA7B3E64483}"/>
              </a:ext>
            </a:extLst>
          </p:cNvPr>
          <p:cNvCxnSpPr>
            <a:stCxn id="233" idx="0"/>
            <a:endCxn id="239" idx="0"/>
          </p:cNvCxnSpPr>
          <p:nvPr/>
        </p:nvCxnSpPr>
        <p:spPr>
          <a:xfrm rot="5400000" flipH="1" flipV="1">
            <a:off x="5368913" y="-2566969"/>
            <a:ext cx="690946" cy="10012924"/>
          </a:xfrm>
          <a:prstGeom prst="bentConnector3">
            <a:avLst>
              <a:gd name="adj1" fmla="val 17139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Oval 78">
            <a:extLst>
              <a:ext uri="{FF2B5EF4-FFF2-40B4-BE49-F238E27FC236}">
                <a16:creationId xmlns:a16="http://schemas.microsoft.com/office/drawing/2014/main" id="{2DA6FE5B-B5CA-498E-96B5-A582D5928AEB}"/>
              </a:ext>
            </a:extLst>
          </p:cNvPr>
          <p:cNvSpPr/>
          <p:nvPr/>
        </p:nvSpPr>
        <p:spPr>
          <a:xfrm>
            <a:off x="545692" y="294970"/>
            <a:ext cx="914400" cy="914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Case B-1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775C8380-7D26-4C58-AA10-EC9C79785DED}"/>
              </a:ext>
            </a:extLst>
          </p:cNvPr>
          <p:cNvSpPr txBox="1"/>
          <p:nvPr/>
        </p:nvSpPr>
        <p:spPr>
          <a:xfrm>
            <a:off x="4439264" y="4506418"/>
            <a:ext cx="434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A1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8A3364FA-BD53-4381-B902-921C8CC6B75C}"/>
              </a:ext>
            </a:extLst>
          </p:cNvPr>
          <p:cNvSpPr txBox="1"/>
          <p:nvPr/>
        </p:nvSpPr>
        <p:spPr>
          <a:xfrm>
            <a:off x="5205280" y="4517904"/>
            <a:ext cx="434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A2</a:t>
            </a:r>
          </a:p>
        </p:txBody>
      </p:sp>
    </p:spTree>
    <p:extLst>
      <p:ext uri="{BB962C8B-B14F-4D97-AF65-F5344CB8AC3E}">
        <p14:creationId xmlns:p14="http://schemas.microsoft.com/office/powerpoint/2010/main" val="1517762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0" name="Table 240">
            <a:extLst>
              <a:ext uri="{FF2B5EF4-FFF2-40B4-BE49-F238E27FC236}">
                <a16:creationId xmlns:a16="http://schemas.microsoft.com/office/drawing/2014/main" id="{EA760789-F727-4F49-9159-B2D97DD35367}"/>
              </a:ext>
            </a:extLst>
          </p:cNvPr>
          <p:cNvGraphicFramePr>
            <a:graphicFrameLocks noGrp="1"/>
          </p:cNvGraphicFramePr>
          <p:nvPr/>
        </p:nvGraphicFramePr>
        <p:xfrm>
          <a:off x="235975" y="1991032"/>
          <a:ext cx="11437374" cy="25825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6229">
                  <a:extLst>
                    <a:ext uri="{9D8B030D-6E8A-4147-A177-3AD203B41FA5}">
                      <a16:colId xmlns:a16="http://schemas.microsoft.com/office/drawing/2014/main" val="1681168589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972770274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2905042425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315099685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3602435819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708101168"/>
                    </a:ext>
                  </a:extLst>
                </a:gridCol>
              </a:tblGrid>
              <a:tr h="258252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8633168"/>
                  </a:ext>
                </a:extLst>
              </a:tr>
            </a:tbl>
          </a:graphicData>
        </a:graphic>
      </p:graphicFrame>
      <p:cxnSp>
        <p:nvCxnSpPr>
          <p:cNvPr id="230" name="Straight Arrow Connector 229">
            <a:extLst>
              <a:ext uri="{FF2B5EF4-FFF2-40B4-BE49-F238E27FC236}">
                <a16:creationId xmlns:a16="http://schemas.microsoft.com/office/drawing/2014/main" id="{50210733-BEAA-4C9D-B5AA-EECFA07F638E}"/>
              </a:ext>
            </a:extLst>
          </p:cNvPr>
          <p:cNvCxnSpPr>
            <a:cxnSpLocks/>
          </p:cNvCxnSpPr>
          <p:nvPr/>
        </p:nvCxnSpPr>
        <p:spPr>
          <a:xfrm>
            <a:off x="58998" y="4572784"/>
            <a:ext cx="11887200" cy="0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32" name="Rectangle 231">
            <a:extLst>
              <a:ext uri="{FF2B5EF4-FFF2-40B4-BE49-F238E27FC236}">
                <a16:creationId xmlns:a16="http://schemas.microsoft.com/office/drawing/2014/main" id="{FB1C3394-941F-49D1-93C8-930EA74A1C16}"/>
              </a:ext>
            </a:extLst>
          </p:cNvPr>
          <p:cNvSpPr/>
          <p:nvPr/>
        </p:nvSpPr>
        <p:spPr>
          <a:xfrm>
            <a:off x="4262281" y="2582739"/>
            <a:ext cx="324463" cy="64403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dirty="0"/>
              <a:t>DCI A1</a:t>
            </a:r>
          </a:p>
        </p:txBody>
      </p:sp>
      <p:sp>
        <p:nvSpPr>
          <p:cNvPr id="234" name="Rectangle 233">
            <a:extLst>
              <a:ext uri="{FF2B5EF4-FFF2-40B4-BE49-F238E27FC236}">
                <a16:creationId xmlns:a16="http://schemas.microsoft.com/office/drawing/2014/main" id="{8AF7BD95-44FB-4EC3-BA31-E0C1C165FE42}"/>
              </a:ext>
            </a:extLst>
          </p:cNvPr>
          <p:cNvSpPr/>
          <p:nvPr/>
        </p:nvSpPr>
        <p:spPr>
          <a:xfrm>
            <a:off x="9817293" y="2524479"/>
            <a:ext cx="813229" cy="528476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PUSCHA1</a:t>
            </a:r>
          </a:p>
        </p:txBody>
      </p:sp>
      <p:sp>
        <p:nvSpPr>
          <p:cNvPr id="237" name="Rectangle 236">
            <a:extLst>
              <a:ext uri="{FF2B5EF4-FFF2-40B4-BE49-F238E27FC236}">
                <a16:creationId xmlns:a16="http://schemas.microsoft.com/office/drawing/2014/main" id="{C965D9DD-F084-4FE3-91D4-CC22002856EA}"/>
              </a:ext>
            </a:extLst>
          </p:cNvPr>
          <p:cNvSpPr/>
          <p:nvPr/>
        </p:nvSpPr>
        <p:spPr>
          <a:xfrm>
            <a:off x="2703869" y="2770225"/>
            <a:ext cx="943896" cy="6784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PDSCH2</a:t>
            </a:r>
          </a:p>
        </p:txBody>
      </p:sp>
      <p:sp>
        <p:nvSpPr>
          <p:cNvPr id="238" name="Rectangle 237">
            <a:extLst>
              <a:ext uri="{FF2B5EF4-FFF2-40B4-BE49-F238E27FC236}">
                <a16:creationId xmlns:a16="http://schemas.microsoft.com/office/drawing/2014/main" id="{2BF016FE-DACB-4A3D-AEE5-16ACEBA28C2C}"/>
              </a:ext>
            </a:extLst>
          </p:cNvPr>
          <p:cNvSpPr/>
          <p:nvPr/>
        </p:nvSpPr>
        <p:spPr>
          <a:xfrm>
            <a:off x="2379406" y="2769453"/>
            <a:ext cx="324463" cy="6792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/>
              <a:t>DCI2</a:t>
            </a:r>
          </a:p>
        </p:txBody>
      </p:sp>
      <p:sp>
        <p:nvSpPr>
          <p:cNvPr id="239" name="Rectangle 238">
            <a:extLst>
              <a:ext uri="{FF2B5EF4-FFF2-40B4-BE49-F238E27FC236}">
                <a16:creationId xmlns:a16="http://schemas.microsoft.com/office/drawing/2014/main" id="{F42FAF09-F65D-4349-A816-054D2F56538A}"/>
              </a:ext>
            </a:extLst>
          </p:cNvPr>
          <p:cNvSpPr/>
          <p:nvPr/>
        </p:nvSpPr>
        <p:spPr>
          <a:xfrm>
            <a:off x="9812593" y="2094020"/>
            <a:ext cx="1816509" cy="33633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PUCCH</a:t>
            </a:r>
          </a:p>
        </p:txBody>
      </p:sp>
      <p:cxnSp>
        <p:nvCxnSpPr>
          <p:cNvPr id="242" name="Straight Connector 241">
            <a:extLst>
              <a:ext uri="{FF2B5EF4-FFF2-40B4-BE49-F238E27FC236}">
                <a16:creationId xmlns:a16="http://schemas.microsoft.com/office/drawing/2014/main" id="{2425DBF4-B077-4F81-BC95-D0B0C3E65CA5}"/>
              </a:ext>
            </a:extLst>
          </p:cNvPr>
          <p:cNvCxnSpPr>
            <a:cxnSpLocks/>
          </p:cNvCxnSpPr>
          <p:nvPr/>
        </p:nvCxnSpPr>
        <p:spPr>
          <a:xfrm flipH="1">
            <a:off x="4567648" y="1991032"/>
            <a:ext cx="0" cy="2552927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46" name="TextBox 245">
            <a:extLst>
              <a:ext uri="{FF2B5EF4-FFF2-40B4-BE49-F238E27FC236}">
                <a16:creationId xmlns:a16="http://schemas.microsoft.com/office/drawing/2014/main" id="{70944B43-A401-4863-AEB5-A51081E19AFA}"/>
              </a:ext>
            </a:extLst>
          </p:cNvPr>
          <p:cNvSpPr txBox="1"/>
          <p:nvPr/>
        </p:nvSpPr>
        <p:spPr>
          <a:xfrm>
            <a:off x="11459109" y="4570300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time</a:t>
            </a:r>
          </a:p>
        </p:txBody>
      </p:sp>
      <p:sp>
        <p:nvSpPr>
          <p:cNvPr id="257" name="TextBox 256">
            <a:extLst>
              <a:ext uri="{FF2B5EF4-FFF2-40B4-BE49-F238E27FC236}">
                <a16:creationId xmlns:a16="http://schemas.microsoft.com/office/drawing/2014/main" id="{420D8735-1B94-40A9-A66E-16F326CF4DCD}"/>
              </a:ext>
            </a:extLst>
          </p:cNvPr>
          <p:cNvSpPr txBox="1"/>
          <p:nvPr/>
        </p:nvSpPr>
        <p:spPr>
          <a:xfrm>
            <a:off x="2189635" y="2449440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K1=4</a:t>
            </a:r>
          </a:p>
        </p:txBody>
      </p:sp>
      <p:sp>
        <p:nvSpPr>
          <p:cNvPr id="258" name="TextBox 257">
            <a:extLst>
              <a:ext uri="{FF2B5EF4-FFF2-40B4-BE49-F238E27FC236}">
                <a16:creationId xmlns:a16="http://schemas.microsoft.com/office/drawing/2014/main" id="{CC76C005-C591-40BD-9BCF-5903F3C55C1B}"/>
              </a:ext>
            </a:extLst>
          </p:cNvPr>
          <p:cNvSpPr txBox="1"/>
          <p:nvPr/>
        </p:nvSpPr>
        <p:spPr>
          <a:xfrm>
            <a:off x="4495300" y="2252129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K2=3</a:t>
            </a:r>
          </a:p>
        </p:txBody>
      </p:sp>
      <p:sp>
        <p:nvSpPr>
          <p:cNvPr id="261" name="TextBox 260">
            <a:extLst>
              <a:ext uri="{FF2B5EF4-FFF2-40B4-BE49-F238E27FC236}">
                <a16:creationId xmlns:a16="http://schemas.microsoft.com/office/drawing/2014/main" id="{9B12ECDE-D754-497A-A5D2-2BAA5DA5CE0E}"/>
              </a:ext>
            </a:extLst>
          </p:cNvPr>
          <p:cNvSpPr txBox="1"/>
          <p:nvPr/>
        </p:nvSpPr>
        <p:spPr>
          <a:xfrm>
            <a:off x="4291568" y="1942421"/>
            <a:ext cx="1062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UL-DAI=2</a:t>
            </a:r>
          </a:p>
        </p:txBody>
      </p:sp>
      <p:cxnSp>
        <p:nvCxnSpPr>
          <p:cNvPr id="263" name="Connector: Elbow 262">
            <a:extLst>
              <a:ext uri="{FF2B5EF4-FFF2-40B4-BE49-F238E27FC236}">
                <a16:creationId xmlns:a16="http://schemas.microsoft.com/office/drawing/2014/main" id="{6547ECCF-6CC2-45D0-85E5-192FB1F172A1}"/>
              </a:ext>
            </a:extLst>
          </p:cNvPr>
          <p:cNvCxnSpPr>
            <a:cxnSpLocks/>
            <a:stCxn id="232" idx="2"/>
            <a:endCxn id="234" idx="2"/>
          </p:cNvCxnSpPr>
          <p:nvPr/>
        </p:nvCxnSpPr>
        <p:spPr>
          <a:xfrm rot="5400000" flipH="1" flipV="1">
            <a:off x="7237302" y="240165"/>
            <a:ext cx="173816" cy="5799395"/>
          </a:xfrm>
          <a:prstGeom prst="bentConnector3">
            <a:avLst>
              <a:gd name="adj1" fmla="val -83064"/>
            </a:avLst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45" name="Rectangle 44">
            <a:extLst>
              <a:ext uri="{FF2B5EF4-FFF2-40B4-BE49-F238E27FC236}">
                <a16:creationId xmlns:a16="http://schemas.microsoft.com/office/drawing/2014/main" id="{75D0B562-31A1-4276-877F-06E3F2DF8556}"/>
              </a:ext>
            </a:extLst>
          </p:cNvPr>
          <p:cNvSpPr/>
          <p:nvPr/>
        </p:nvSpPr>
        <p:spPr>
          <a:xfrm>
            <a:off x="5040328" y="2590760"/>
            <a:ext cx="324463" cy="64403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dirty="0"/>
              <a:t>DCI A2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FF965CA8-62D9-4D43-AA0E-A65520047374}"/>
              </a:ext>
            </a:extLst>
          </p:cNvPr>
          <p:cNvSpPr/>
          <p:nvPr/>
        </p:nvSpPr>
        <p:spPr>
          <a:xfrm>
            <a:off x="9825319" y="3555184"/>
            <a:ext cx="813229" cy="528476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PUSCHA2</a:t>
            </a:r>
          </a:p>
        </p:txBody>
      </p:sp>
      <p:cxnSp>
        <p:nvCxnSpPr>
          <p:cNvPr id="48" name="Connector: Elbow 47">
            <a:extLst>
              <a:ext uri="{FF2B5EF4-FFF2-40B4-BE49-F238E27FC236}">
                <a16:creationId xmlns:a16="http://schemas.microsoft.com/office/drawing/2014/main" id="{F2B4CC0B-9A9E-4CE5-AE90-4E8711739447}"/>
              </a:ext>
            </a:extLst>
          </p:cNvPr>
          <p:cNvCxnSpPr>
            <a:cxnSpLocks/>
            <a:stCxn id="45" idx="2"/>
            <a:endCxn id="46" idx="2"/>
          </p:cNvCxnSpPr>
          <p:nvPr/>
        </p:nvCxnSpPr>
        <p:spPr>
          <a:xfrm rot="16200000" flipH="1">
            <a:off x="7292813" y="1144539"/>
            <a:ext cx="848868" cy="5029374"/>
          </a:xfrm>
          <a:prstGeom prst="bentConnector3">
            <a:avLst>
              <a:gd name="adj1" fmla="val 126930"/>
            </a:avLst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A5BD84AD-8FAE-4674-8C87-A0060D02E9BB}"/>
              </a:ext>
            </a:extLst>
          </p:cNvPr>
          <p:cNvCxnSpPr>
            <a:cxnSpLocks/>
          </p:cNvCxnSpPr>
          <p:nvPr/>
        </p:nvCxnSpPr>
        <p:spPr>
          <a:xfrm flipH="1">
            <a:off x="5368257" y="2023114"/>
            <a:ext cx="0" cy="2579268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24" name="Connector: Elbow 223">
            <a:extLst>
              <a:ext uri="{FF2B5EF4-FFF2-40B4-BE49-F238E27FC236}">
                <a16:creationId xmlns:a16="http://schemas.microsoft.com/office/drawing/2014/main" id="{86593D95-69C5-4BA5-B4DF-BD6D178EA907}"/>
              </a:ext>
            </a:extLst>
          </p:cNvPr>
          <p:cNvCxnSpPr>
            <a:stCxn id="238" idx="0"/>
            <a:endCxn id="239" idx="0"/>
          </p:cNvCxnSpPr>
          <p:nvPr/>
        </p:nvCxnSpPr>
        <p:spPr>
          <a:xfrm rot="5400000" flipH="1" flipV="1">
            <a:off x="6293527" y="-1657868"/>
            <a:ext cx="675433" cy="8179210"/>
          </a:xfrm>
          <a:prstGeom prst="bentConnector3">
            <a:avLst>
              <a:gd name="adj1" fmla="val 222911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Oval 78">
            <a:extLst>
              <a:ext uri="{FF2B5EF4-FFF2-40B4-BE49-F238E27FC236}">
                <a16:creationId xmlns:a16="http://schemas.microsoft.com/office/drawing/2014/main" id="{2DA6FE5B-B5CA-498E-96B5-A582D5928AEB}"/>
              </a:ext>
            </a:extLst>
          </p:cNvPr>
          <p:cNvSpPr/>
          <p:nvPr/>
        </p:nvSpPr>
        <p:spPr>
          <a:xfrm>
            <a:off x="545692" y="294970"/>
            <a:ext cx="914400" cy="914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Case B-2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775C8380-7D26-4C58-AA10-EC9C79785DED}"/>
              </a:ext>
            </a:extLst>
          </p:cNvPr>
          <p:cNvSpPr txBox="1"/>
          <p:nvPr/>
        </p:nvSpPr>
        <p:spPr>
          <a:xfrm>
            <a:off x="4439264" y="4506418"/>
            <a:ext cx="434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A1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8A3364FA-BD53-4381-B902-921C8CC6B75C}"/>
              </a:ext>
            </a:extLst>
          </p:cNvPr>
          <p:cNvSpPr txBox="1"/>
          <p:nvPr/>
        </p:nvSpPr>
        <p:spPr>
          <a:xfrm>
            <a:off x="5205280" y="4517904"/>
            <a:ext cx="434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A2</a:t>
            </a:r>
          </a:p>
        </p:txBody>
      </p:sp>
    </p:spTree>
    <p:extLst>
      <p:ext uri="{BB962C8B-B14F-4D97-AF65-F5344CB8AC3E}">
        <p14:creationId xmlns:p14="http://schemas.microsoft.com/office/powerpoint/2010/main" val="35958078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419FF-66FF-4402-9C5A-325F5BE46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Case C</a:t>
            </a:r>
          </a:p>
        </p:txBody>
      </p:sp>
    </p:spTree>
    <p:extLst>
      <p:ext uri="{BB962C8B-B14F-4D97-AF65-F5344CB8AC3E}">
        <p14:creationId xmlns:p14="http://schemas.microsoft.com/office/powerpoint/2010/main" val="22943948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CAB73-C5F4-4A54-A88C-631096E79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Views on UE behavior for Case C &amp; its variants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B1530D13-B77A-4204-A766-F951E32C24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4103723"/>
              </p:ext>
            </p:extLst>
          </p:nvPr>
        </p:nvGraphicFramePr>
        <p:xfrm>
          <a:off x="1186024" y="1648579"/>
          <a:ext cx="10083800" cy="387604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667534">
                  <a:extLst>
                    <a:ext uri="{9D8B030D-6E8A-4147-A177-3AD203B41FA5}">
                      <a16:colId xmlns:a16="http://schemas.microsoft.com/office/drawing/2014/main" val="2711001790"/>
                    </a:ext>
                  </a:extLst>
                </a:gridCol>
                <a:gridCol w="2010984">
                  <a:extLst>
                    <a:ext uri="{9D8B030D-6E8A-4147-A177-3AD203B41FA5}">
                      <a16:colId xmlns:a16="http://schemas.microsoft.com/office/drawing/2014/main" val="2589059582"/>
                    </a:ext>
                  </a:extLst>
                </a:gridCol>
                <a:gridCol w="6405282">
                  <a:extLst>
                    <a:ext uri="{9D8B030D-6E8A-4147-A177-3AD203B41FA5}">
                      <a16:colId xmlns:a16="http://schemas.microsoft.com/office/drawing/2014/main" val="32113654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Case C &amp; C-x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Selected PUSCH for HARQ-ACK mux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HARQ-ACK CB to mux in PUSCH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67667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Case 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49729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Case C-0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33155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Case C-1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77790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Case C-2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2065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43457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4574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6720563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Note 1: If no HARQ-ACK CB is multiplexed in any PUSCH, please indicate “None” in the corresponding row.</a:t>
                      </a:r>
                    </a:p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Note 2: If HARQ-ACK CB is multiplexed in a PUSCH, indicate the PUSCH and the content of CB.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06400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33609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0" name="Table 240">
            <a:extLst>
              <a:ext uri="{FF2B5EF4-FFF2-40B4-BE49-F238E27FC236}">
                <a16:creationId xmlns:a16="http://schemas.microsoft.com/office/drawing/2014/main" id="{EA760789-F727-4F49-9159-B2D97DD353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8293064"/>
              </p:ext>
            </p:extLst>
          </p:nvPr>
        </p:nvGraphicFramePr>
        <p:xfrm>
          <a:off x="235975" y="1991032"/>
          <a:ext cx="11437374" cy="25825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6229">
                  <a:extLst>
                    <a:ext uri="{9D8B030D-6E8A-4147-A177-3AD203B41FA5}">
                      <a16:colId xmlns:a16="http://schemas.microsoft.com/office/drawing/2014/main" val="1681168589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972770274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2905042425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315099685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3602435819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708101168"/>
                    </a:ext>
                  </a:extLst>
                </a:gridCol>
              </a:tblGrid>
              <a:tr h="258252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8633168"/>
                  </a:ext>
                </a:extLst>
              </a:tr>
            </a:tbl>
          </a:graphicData>
        </a:graphic>
      </p:graphicFrame>
      <p:sp>
        <p:nvSpPr>
          <p:cNvPr id="228" name="Rectangle 227">
            <a:extLst>
              <a:ext uri="{FF2B5EF4-FFF2-40B4-BE49-F238E27FC236}">
                <a16:creationId xmlns:a16="http://schemas.microsoft.com/office/drawing/2014/main" id="{D935D4D5-A8DD-4081-95AE-6C4207CB21C4}"/>
              </a:ext>
            </a:extLst>
          </p:cNvPr>
          <p:cNvSpPr/>
          <p:nvPr/>
        </p:nvSpPr>
        <p:spPr>
          <a:xfrm>
            <a:off x="870155" y="2784967"/>
            <a:ext cx="943896" cy="6762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PDSCH1</a:t>
            </a:r>
          </a:p>
        </p:txBody>
      </p:sp>
      <p:cxnSp>
        <p:nvCxnSpPr>
          <p:cNvPr id="230" name="Straight Arrow Connector 229">
            <a:extLst>
              <a:ext uri="{FF2B5EF4-FFF2-40B4-BE49-F238E27FC236}">
                <a16:creationId xmlns:a16="http://schemas.microsoft.com/office/drawing/2014/main" id="{50210733-BEAA-4C9D-B5AA-EECFA07F638E}"/>
              </a:ext>
            </a:extLst>
          </p:cNvPr>
          <p:cNvCxnSpPr>
            <a:cxnSpLocks/>
          </p:cNvCxnSpPr>
          <p:nvPr/>
        </p:nvCxnSpPr>
        <p:spPr>
          <a:xfrm>
            <a:off x="58998" y="4572784"/>
            <a:ext cx="11887200" cy="0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31" name="Rectangle 230">
            <a:extLst>
              <a:ext uri="{FF2B5EF4-FFF2-40B4-BE49-F238E27FC236}">
                <a16:creationId xmlns:a16="http://schemas.microsoft.com/office/drawing/2014/main" id="{4622D59A-388F-4200-8F6E-E5461C1FC5E2}"/>
              </a:ext>
            </a:extLst>
          </p:cNvPr>
          <p:cNvSpPr/>
          <p:nvPr/>
        </p:nvSpPr>
        <p:spPr>
          <a:xfrm>
            <a:off x="6209068" y="2582740"/>
            <a:ext cx="358877" cy="64403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dirty="0"/>
              <a:t>DCI B1</a:t>
            </a:r>
          </a:p>
        </p:txBody>
      </p:sp>
      <p:sp>
        <p:nvSpPr>
          <p:cNvPr id="232" name="Rectangle 231">
            <a:extLst>
              <a:ext uri="{FF2B5EF4-FFF2-40B4-BE49-F238E27FC236}">
                <a16:creationId xmlns:a16="http://schemas.microsoft.com/office/drawing/2014/main" id="{FB1C3394-941F-49D1-93C8-930EA74A1C16}"/>
              </a:ext>
            </a:extLst>
          </p:cNvPr>
          <p:cNvSpPr/>
          <p:nvPr/>
        </p:nvSpPr>
        <p:spPr>
          <a:xfrm>
            <a:off x="4262281" y="2582739"/>
            <a:ext cx="324463" cy="64403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dirty="0"/>
              <a:t>DCI A1</a:t>
            </a:r>
          </a:p>
        </p:txBody>
      </p:sp>
      <p:sp>
        <p:nvSpPr>
          <p:cNvPr id="233" name="Rectangle 232">
            <a:extLst>
              <a:ext uri="{FF2B5EF4-FFF2-40B4-BE49-F238E27FC236}">
                <a16:creationId xmlns:a16="http://schemas.microsoft.com/office/drawing/2014/main" id="{0FE4D178-67C4-4F08-A976-11EF9C58372A}"/>
              </a:ext>
            </a:extLst>
          </p:cNvPr>
          <p:cNvSpPr/>
          <p:nvPr/>
        </p:nvSpPr>
        <p:spPr>
          <a:xfrm>
            <a:off x="545692" y="2784966"/>
            <a:ext cx="324463" cy="6762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/>
              <a:t>DCI1</a:t>
            </a:r>
          </a:p>
        </p:txBody>
      </p:sp>
      <p:sp>
        <p:nvSpPr>
          <p:cNvPr id="234" name="Rectangle 233">
            <a:extLst>
              <a:ext uri="{FF2B5EF4-FFF2-40B4-BE49-F238E27FC236}">
                <a16:creationId xmlns:a16="http://schemas.microsoft.com/office/drawing/2014/main" id="{8AF7BD95-44FB-4EC3-BA31-E0C1C165FE42}"/>
              </a:ext>
            </a:extLst>
          </p:cNvPr>
          <p:cNvSpPr/>
          <p:nvPr/>
        </p:nvSpPr>
        <p:spPr>
          <a:xfrm>
            <a:off x="9817293" y="2524479"/>
            <a:ext cx="813229" cy="528476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PUSCHA1</a:t>
            </a:r>
          </a:p>
        </p:txBody>
      </p:sp>
      <p:sp>
        <p:nvSpPr>
          <p:cNvPr id="235" name="Rectangle 234">
            <a:extLst>
              <a:ext uri="{FF2B5EF4-FFF2-40B4-BE49-F238E27FC236}">
                <a16:creationId xmlns:a16="http://schemas.microsoft.com/office/drawing/2014/main" id="{F2667B42-7DF1-4CE0-BB1E-7AD30E8E5D14}"/>
              </a:ext>
            </a:extLst>
          </p:cNvPr>
          <p:cNvSpPr/>
          <p:nvPr/>
        </p:nvSpPr>
        <p:spPr>
          <a:xfrm>
            <a:off x="10815873" y="2524478"/>
            <a:ext cx="813229" cy="52847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PUSCHB1</a:t>
            </a:r>
          </a:p>
        </p:txBody>
      </p:sp>
      <p:sp>
        <p:nvSpPr>
          <p:cNvPr id="237" name="Rectangle 236">
            <a:extLst>
              <a:ext uri="{FF2B5EF4-FFF2-40B4-BE49-F238E27FC236}">
                <a16:creationId xmlns:a16="http://schemas.microsoft.com/office/drawing/2014/main" id="{C965D9DD-F084-4FE3-91D4-CC22002856EA}"/>
              </a:ext>
            </a:extLst>
          </p:cNvPr>
          <p:cNvSpPr/>
          <p:nvPr/>
        </p:nvSpPr>
        <p:spPr>
          <a:xfrm>
            <a:off x="2703869" y="2770225"/>
            <a:ext cx="943896" cy="6784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PDSCH2</a:t>
            </a:r>
          </a:p>
        </p:txBody>
      </p:sp>
      <p:sp>
        <p:nvSpPr>
          <p:cNvPr id="238" name="Rectangle 237">
            <a:extLst>
              <a:ext uri="{FF2B5EF4-FFF2-40B4-BE49-F238E27FC236}">
                <a16:creationId xmlns:a16="http://schemas.microsoft.com/office/drawing/2014/main" id="{2BF016FE-DACB-4A3D-AEE5-16ACEBA28C2C}"/>
              </a:ext>
            </a:extLst>
          </p:cNvPr>
          <p:cNvSpPr/>
          <p:nvPr/>
        </p:nvSpPr>
        <p:spPr>
          <a:xfrm>
            <a:off x="2379406" y="2769453"/>
            <a:ext cx="324463" cy="6792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/>
              <a:t>DCI2</a:t>
            </a:r>
          </a:p>
        </p:txBody>
      </p:sp>
      <p:sp>
        <p:nvSpPr>
          <p:cNvPr id="239" name="Rectangle 238">
            <a:extLst>
              <a:ext uri="{FF2B5EF4-FFF2-40B4-BE49-F238E27FC236}">
                <a16:creationId xmlns:a16="http://schemas.microsoft.com/office/drawing/2014/main" id="{F42FAF09-F65D-4349-A816-054D2F56538A}"/>
              </a:ext>
            </a:extLst>
          </p:cNvPr>
          <p:cNvSpPr/>
          <p:nvPr/>
        </p:nvSpPr>
        <p:spPr>
          <a:xfrm>
            <a:off x="9812593" y="2094020"/>
            <a:ext cx="1816509" cy="33633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PUCCH</a:t>
            </a:r>
          </a:p>
        </p:txBody>
      </p:sp>
      <p:cxnSp>
        <p:nvCxnSpPr>
          <p:cNvPr id="242" name="Straight Connector 241">
            <a:extLst>
              <a:ext uri="{FF2B5EF4-FFF2-40B4-BE49-F238E27FC236}">
                <a16:creationId xmlns:a16="http://schemas.microsoft.com/office/drawing/2014/main" id="{2425DBF4-B077-4F81-BC95-D0B0C3E65CA5}"/>
              </a:ext>
            </a:extLst>
          </p:cNvPr>
          <p:cNvCxnSpPr>
            <a:cxnSpLocks/>
          </p:cNvCxnSpPr>
          <p:nvPr/>
        </p:nvCxnSpPr>
        <p:spPr>
          <a:xfrm flipH="1">
            <a:off x="4567648" y="1991032"/>
            <a:ext cx="0" cy="2552927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43" name="Straight Connector 242">
            <a:extLst>
              <a:ext uri="{FF2B5EF4-FFF2-40B4-BE49-F238E27FC236}">
                <a16:creationId xmlns:a16="http://schemas.microsoft.com/office/drawing/2014/main" id="{867F36E0-9A0D-475E-B376-B32A4CE13687}"/>
              </a:ext>
            </a:extLst>
          </p:cNvPr>
          <p:cNvCxnSpPr>
            <a:cxnSpLocks/>
          </p:cNvCxnSpPr>
          <p:nvPr/>
        </p:nvCxnSpPr>
        <p:spPr>
          <a:xfrm flipH="1">
            <a:off x="6557973" y="2002088"/>
            <a:ext cx="136" cy="2529811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46" name="TextBox 245">
            <a:extLst>
              <a:ext uri="{FF2B5EF4-FFF2-40B4-BE49-F238E27FC236}">
                <a16:creationId xmlns:a16="http://schemas.microsoft.com/office/drawing/2014/main" id="{70944B43-A401-4863-AEB5-A51081E19AFA}"/>
              </a:ext>
            </a:extLst>
          </p:cNvPr>
          <p:cNvSpPr txBox="1"/>
          <p:nvPr/>
        </p:nvSpPr>
        <p:spPr>
          <a:xfrm>
            <a:off x="11459109" y="4570300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time</a:t>
            </a:r>
          </a:p>
        </p:txBody>
      </p:sp>
      <p:sp>
        <p:nvSpPr>
          <p:cNvPr id="256" name="TextBox 255">
            <a:extLst>
              <a:ext uri="{FF2B5EF4-FFF2-40B4-BE49-F238E27FC236}">
                <a16:creationId xmlns:a16="http://schemas.microsoft.com/office/drawing/2014/main" id="{D528599B-EAB1-4F21-894E-64F7D5ADCF9A}"/>
              </a:ext>
            </a:extLst>
          </p:cNvPr>
          <p:cNvSpPr txBox="1"/>
          <p:nvPr/>
        </p:nvSpPr>
        <p:spPr>
          <a:xfrm>
            <a:off x="338297" y="2483550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K1=5</a:t>
            </a:r>
          </a:p>
        </p:txBody>
      </p:sp>
      <p:sp>
        <p:nvSpPr>
          <p:cNvPr id="257" name="TextBox 256">
            <a:extLst>
              <a:ext uri="{FF2B5EF4-FFF2-40B4-BE49-F238E27FC236}">
                <a16:creationId xmlns:a16="http://schemas.microsoft.com/office/drawing/2014/main" id="{420D8735-1B94-40A9-A66E-16F326CF4DCD}"/>
              </a:ext>
            </a:extLst>
          </p:cNvPr>
          <p:cNvSpPr txBox="1"/>
          <p:nvPr/>
        </p:nvSpPr>
        <p:spPr>
          <a:xfrm>
            <a:off x="2189635" y="2449440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K1=4</a:t>
            </a:r>
          </a:p>
        </p:txBody>
      </p:sp>
      <p:sp>
        <p:nvSpPr>
          <p:cNvPr id="258" name="TextBox 257">
            <a:extLst>
              <a:ext uri="{FF2B5EF4-FFF2-40B4-BE49-F238E27FC236}">
                <a16:creationId xmlns:a16="http://schemas.microsoft.com/office/drawing/2014/main" id="{CC76C005-C591-40BD-9BCF-5903F3C55C1B}"/>
              </a:ext>
            </a:extLst>
          </p:cNvPr>
          <p:cNvSpPr txBox="1"/>
          <p:nvPr/>
        </p:nvSpPr>
        <p:spPr>
          <a:xfrm>
            <a:off x="4495300" y="2252129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K2=3</a:t>
            </a:r>
          </a:p>
        </p:txBody>
      </p:sp>
      <p:sp>
        <p:nvSpPr>
          <p:cNvPr id="259" name="TextBox 258">
            <a:extLst>
              <a:ext uri="{FF2B5EF4-FFF2-40B4-BE49-F238E27FC236}">
                <a16:creationId xmlns:a16="http://schemas.microsoft.com/office/drawing/2014/main" id="{7855B931-85CF-4FCD-A260-C47959D1F0C1}"/>
              </a:ext>
            </a:extLst>
          </p:cNvPr>
          <p:cNvSpPr txBox="1"/>
          <p:nvPr/>
        </p:nvSpPr>
        <p:spPr>
          <a:xfrm>
            <a:off x="6432255" y="2257046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K2=2</a:t>
            </a:r>
          </a:p>
        </p:txBody>
      </p:sp>
      <p:sp>
        <p:nvSpPr>
          <p:cNvPr id="260" name="TextBox 259">
            <a:extLst>
              <a:ext uri="{FF2B5EF4-FFF2-40B4-BE49-F238E27FC236}">
                <a16:creationId xmlns:a16="http://schemas.microsoft.com/office/drawing/2014/main" id="{1D8CC4DE-BE20-4480-B0A3-BA0A4C0C0919}"/>
              </a:ext>
            </a:extLst>
          </p:cNvPr>
          <p:cNvSpPr txBox="1"/>
          <p:nvPr/>
        </p:nvSpPr>
        <p:spPr>
          <a:xfrm>
            <a:off x="6308703" y="1922749"/>
            <a:ext cx="1062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UL-DAI=2</a:t>
            </a:r>
          </a:p>
        </p:txBody>
      </p:sp>
      <p:sp>
        <p:nvSpPr>
          <p:cNvPr id="261" name="TextBox 260">
            <a:extLst>
              <a:ext uri="{FF2B5EF4-FFF2-40B4-BE49-F238E27FC236}">
                <a16:creationId xmlns:a16="http://schemas.microsoft.com/office/drawing/2014/main" id="{9B12ECDE-D754-497A-A5D2-2BAA5DA5CE0E}"/>
              </a:ext>
            </a:extLst>
          </p:cNvPr>
          <p:cNvSpPr txBox="1"/>
          <p:nvPr/>
        </p:nvSpPr>
        <p:spPr>
          <a:xfrm>
            <a:off x="4291568" y="1942421"/>
            <a:ext cx="1062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UL-DAI=2</a:t>
            </a:r>
          </a:p>
        </p:txBody>
      </p:sp>
      <p:cxnSp>
        <p:nvCxnSpPr>
          <p:cNvPr id="263" name="Connector: Elbow 262">
            <a:extLst>
              <a:ext uri="{FF2B5EF4-FFF2-40B4-BE49-F238E27FC236}">
                <a16:creationId xmlns:a16="http://schemas.microsoft.com/office/drawing/2014/main" id="{6547ECCF-6CC2-45D0-85E5-192FB1F172A1}"/>
              </a:ext>
            </a:extLst>
          </p:cNvPr>
          <p:cNvCxnSpPr>
            <a:cxnSpLocks/>
            <a:stCxn id="232" idx="2"/>
            <a:endCxn id="234" idx="2"/>
          </p:cNvCxnSpPr>
          <p:nvPr/>
        </p:nvCxnSpPr>
        <p:spPr>
          <a:xfrm rot="5400000" flipH="1" flipV="1">
            <a:off x="7237302" y="240165"/>
            <a:ext cx="173816" cy="5799395"/>
          </a:xfrm>
          <a:prstGeom prst="bentConnector3">
            <a:avLst>
              <a:gd name="adj1" fmla="val -83064"/>
            </a:avLst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66" name="Connector: Elbow 265">
            <a:extLst>
              <a:ext uri="{FF2B5EF4-FFF2-40B4-BE49-F238E27FC236}">
                <a16:creationId xmlns:a16="http://schemas.microsoft.com/office/drawing/2014/main" id="{F860A627-0ADA-4162-8721-4375F4DC0673}"/>
              </a:ext>
            </a:extLst>
          </p:cNvPr>
          <p:cNvCxnSpPr>
            <a:cxnSpLocks/>
            <a:stCxn id="231" idx="2"/>
            <a:endCxn id="235" idx="2"/>
          </p:cNvCxnSpPr>
          <p:nvPr/>
        </p:nvCxnSpPr>
        <p:spPr>
          <a:xfrm rot="5400000" flipH="1" flipV="1">
            <a:off x="8718588" y="722872"/>
            <a:ext cx="173818" cy="4833981"/>
          </a:xfrm>
          <a:prstGeom prst="bentConnector3">
            <a:avLst>
              <a:gd name="adj1" fmla="val -145362"/>
            </a:avLst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4" name="Rectangle 43">
            <a:extLst>
              <a:ext uri="{FF2B5EF4-FFF2-40B4-BE49-F238E27FC236}">
                <a16:creationId xmlns:a16="http://schemas.microsoft.com/office/drawing/2014/main" id="{9E90460B-13C9-4F5A-B9EA-8A9CB363BC6A}"/>
              </a:ext>
            </a:extLst>
          </p:cNvPr>
          <p:cNvSpPr/>
          <p:nvPr/>
        </p:nvSpPr>
        <p:spPr>
          <a:xfrm>
            <a:off x="6987115" y="2590761"/>
            <a:ext cx="358877" cy="64403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dirty="0"/>
              <a:t>DCI B2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75D0B562-31A1-4276-877F-06E3F2DF8556}"/>
              </a:ext>
            </a:extLst>
          </p:cNvPr>
          <p:cNvSpPr/>
          <p:nvPr/>
        </p:nvSpPr>
        <p:spPr>
          <a:xfrm>
            <a:off x="5040328" y="2590760"/>
            <a:ext cx="324463" cy="64403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dirty="0"/>
              <a:t>DCI A2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FF965CA8-62D9-4D43-AA0E-A65520047374}"/>
              </a:ext>
            </a:extLst>
          </p:cNvPr>
          <p:cNvSpPr/>
          <p:nvPr/>
        </p:nvSpPr>
        <p:spPr>
          <a:xfrm>
            <a:off x="9825319" y="3555184"/>
            <a:ext cx="813229" cy="528476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PUSCHA2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84299387-CEF9-4CEF-A120-171CCB1245A1}"/>
              </a:ext>
            </a:extLst>
          </p:cNvPr>
          <p:cNvSpPr/>
          <p:nvPr/>
        </p:nvSpPr>
        <p:spPr>
          <a:xfrm>
            <a:off x="10823899" y="3555183"/>
            <a:ext cx="813229" cy="52847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PUSCHB2</a:t>
            </a:r>
          </a:p>
        </p:txBody>
      </p:sp>
      <p:cxnSp>
        <p:nvCxnSpPr>
          <p:cNvPr id="48" name="Connector: Elbow 47">
            <a:extLst>
              <a:ext uri="{FF2B5EF4-FFF2-40B4-BE49-F238E27FC236}">
                <a16:creationId xmlns:a16="http://schemas.microsoft.com/office/drawing/2014/main" id="{F2B4CC0B-9A9E-4CE5-AE90-4E8711739447}"/>
              </a:ext>
            </a:extLst>
          </p:cNvPr>
          <p:cNvCxnSpPr>
            <a:cxnSpLocks/>
            <a:stCxn id="45" idx="2"/>
            <a:endCxn id="46" idx="2"/>
          </p:cNvCxnSpPr>
          <p:nvPr/>
        </p:nvCxnSpPr>
        <p:spPr>
          <a:xfrm rot="16200000" flipH="1">
            <a:off x="7292813" y="1144539"/>
            <a:ext cx="848868" cy="5029374"/>
          </a:xfrm>
          <a:prstGeom prst="bentConnector3">
            <a:avLst>
              <a:gd name="adj1" fmla="val 126930"/>
            </a:avLst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9" name="Connector: Elbow 48">
            <a:extLst>
              <a:ext uri="{FF2B5EF4-FFF2-40B4-BE49-F238E27FC236}">
                <a16:creationId xmlns:a16="http://schemas.microsoft.com/office/drawing/2014/main" id="{6F112792-389C-4675-8829-FD26A46C8519}"/>
              </a:ext>
            </a:extLst>
          </p:cNvPr>
          <p:cNvCxnSpPr>
            <a:cxnSpLocks/>
            <a:stCxn id="44" idx="2"/>
            <a:endCxn id="47" idx="2"/>
          </p:cNvCxnSpPr>
          <p:nvPr/>
        </p:nvCxnSpPr>
        <p:spPr>
          <a:xfrm rot="16200000" flipH="1">
            <a:off x="8774101" y="1627246"/>
            <a:ext cx="848866" cy="4063960"/>
          </a:xfrm>
          <a:prstGeom prst="bentConnector3">
            <a:avLst>
              <a:gd name="adj1" fmla="val 142521"/>
            </a:avLst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A5BD84AD-8FAE-4674-8C87-A0060D02E9BB}"/>
              </a:ext>
            </a:extLst>
          </p:cNvPr>
          <p:cNvCxnSpPr>
            <a:cxnSpLocks/>
          </p:cNvCxnSpPr>
          <p:nvPr/>
        </p:nvCxnSpPr>
        <p:spPr>
          <a:xfrm flipH="1">
            <a:off x="5368257" y="2023114"/>
            <a:ext cx="0" cy="2579268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EFF06556-F051-4172-8545-7D332D55236A}"/>
              </a:ext>
            </a:extLst>
          </p:cNvPr>
          <p:cNvCxnSpPr>
            <a:cxnSpLocks/>
          </p:cNvCxnSpPr>
          <p:nvPr/>
        </p:nvCxnSpPr>
        <p:spPr>
          <a:xfrm>
            <a:off x="7348183" y="2022139"/>
            <a:ext cx="0" cy="2509760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9" name="Connector: Elbow 28">
            <a:extLst>
              <a:ext uri="{FF2B5EF4-FFF2-40B4-BE49-F238E27FC236}">
                <a16:creationId xmlns:a16="http://schemas.microsoft.com/office/drawing/2014/main" id="{2DFED9AE-DC80-457F-AD1D-0AA7B3E64483}"/>
              </a:ext>
            </a:extLst>
          </p:cNvPr>
          <p:cNvCxnSpPr>
            <a:stCxn id="233" idx="0"/>
            <a:endCxn id="239" idx="0"/>
          </p:cNvCxnSpPr>
          <p:nvPr/>
        </p:nvCxnSpPr>
        <p:spPr>
          <a:xfrm rot="5400000" flipH="1" flipV="1">
            <a:off x="5368913" y="-2566969"/>
            <a:ext cx="690946" cy="10012924"/>
          </a:xfrm>
          <a:prstGeom prst="bentConnector3">
            <a:avLst>
              <a:gd name="adj1" fmla="val 17139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Connector: Elbow 223">
            <a:extLst>
              <a:ext uri="{FF2B5EF4-FFF2-40B4-BE49-F238E27FC236}">
                <a16:creationId xmlns:a16="http://schemas.microsoft.com/office/drawing/2014/main" id="{86593D95-69C5-4BA5-B4DF-BD6D178EA907}"/>
              </a:ext>
            </a:extLst>
          </p:cNvPr>
          <p:cNvCxnSpPr>
            <a:stCxn id="238" idx="0"/>
            <a:endCxn id="239" idx="0"/>
          </p:cNvCxnSpPr>
          <p:nvPr/>
        </p:nvCxnSpPr>
        <p:spPr>
          <a:xfrm rot="5400000" flipH="1" flipV="1">
            <a:off x="6293527" y="-1657868"/>
            <a:ext cx="675433" cy="8179210"/>
          </a:xfrm>
          <a:prstGeom prst="bentConnector3">
            <a:avLst>
              <a:gd name="adj1" fmla="val 222911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Oval 78">
            <a:extLst>
              <a:ext uri="{FF2B5EF4-FFF2-40B4-BE49-F238E27FC236}">
                <a16:creationId xmlns:a16="http://schemas.microsoft.com/office/drawing/2014/main" id="{2DA6FE5B-B5CA-498E-96B5-A582D5928AEB}"/>
              </a:ext>
            </a:extLst>
          </p:cNvPr>
          <p:cNvSpPr/>
          <p:nvPr/>
        </p:nvSpPr>
        <p:spPr>
          <a:xfrm>
            <a:off x="545692" y="294970"/>
            <a:ext cx="914400" cy="914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Case C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775C8380-7D26-4C58-AA10-EC9C79785DED}"/>
              </a:ext>
            </a:extLst>
          </p:cNvPr>
          <p:cNvSpPr txBox="1"/>
          <p:nvPr/>
        </p:nvSpPr>
        <p:spPr>
          <a:xfrm>
            <a:off x="4439264" y="4506418"/>
            <a:ext cx="434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A1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36478D17-94B6-48DE-BF2B-9CD08308C784}"/>
              </a:ext>
            </a:extLst>
          </p:cNvPr>
          <p:cNvSpPr txBox="1"/>
          <p:nvPr/>
        </p:nvSpPr>
        <p:spPr>
          <a:xfrm>
            <a:off x="6409087" y="4504915"/>
            <a:ext cx="426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B1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8A3364FA-BD53-4381-B902-921C8CC6B75C}"/>
              </a:ext>
            </a:extLst>
          </p:cNvPr>
          <p:cNvSpPr txBox="1"/>
          <p:nvPr/>
        </p:nvSpPr>
        <p:spPr>
          <a:xfrm>
            <a:off x="5205280" y="4517904"/>
            <a:ext cx="434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A2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6F69507F-44DD-4B7C-8B0A-225EBF1131CE}"/>
              </a:ext>
            </a:extLst>
          </p:cNvPr>
          <p:cNvSpPr txBox="1"/>
          <p:nvPr/>
        </p:nvSpPr>
        <p:spPr>
          <a:xfrm>
            <a:off x="7175103" y="4516401"/>
            <a:ext cx="426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B2</a:t>
            </a:r>
          </a:p>
        </p:txBody>
      </p:sp>
    </p:spTree>
    <p:extLst>
      <p:ext uri="{BB962C8B-B14F-4D97-AF65-F5344CB8AC3E}">
        <p14:creationId xmlns:p14="http://schemas.microsoft.com/office/powerpoint/2010/main" val="34564898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0" name="Table 240">
            <a:extLst>
              <a:ext uri="{FF2B5EF4-FFF2-40B4-BE49-F238E27FC236}">
                <a16:creationId xmlns:a16="http://schemas.microsoft.com/office/drawing/2014/main" id="{EA760789-F727-4F49-9159-B2D97DD35367}"/>
              </a:ext>
            </a:extLst>
          </p:cNvPr>
          <p:cNvGraphicFramePr>
            <a:graphicFrameLocks noGrp="1"/>
          </p:cNvGraphicFramePr>
          <p:nvPr/>
        </p:nvGraphicFramePr>
        <p:xfrm>
          <a:off x="235975" y="1991032"/>
          <a:ext cx="11437374" cy="25825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6229">
                  <a:extLst>
                    <a:ext uri="{9D8B030D-6E8A-4147-A177-3AD203B41FA5}">
                      <a16:colId xmlns:a16="http://schemas.microsoft.com/office/drawing/2014/main" val="1681168589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972770274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2905042425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315099685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3602435819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708101168"/>
                    </a:ext>
                  </a:extLst>
                </a:gridCol>
              </a:tblGrid>
              <a:tr h="258252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8633168"/>
                  </a:ext>
                </a:extLst>
              </a:tr>
            </a:tbl>
          </a:graphicData>
        </a:graphic>
      </p:graphicFrame>
      <p:cxnSp>
        <p:nvCxnSpPr>
          <p:cNvPr id="230" name="Straight Arrow Connector 229">
            <a:extLst>
              <a:ext uri="{FF2B5EF4-FFF2-40B4-BE49-F238E27FC236}">
                <a16:creationId xmlns:a16="http://schemas.microsoft.com/office/drawing/2014/main" id="{50210733-BEAA-4C9D-B5AA-EECFA07F638E}"/>
              </a:ext>
            </a:extLst>
          </p:cNvPr>
          <p:cNvCxnSpPr>
            <a:cxnSpLocks/>
          </p:cNvCxnSpPr>
          <p:nvPr/>
        </p:nvCxnSpPr>
        <p:spPr>
          <a:xfrm>
            <a:off x="58998" y="4572784"/>
            <a:ext cx="11887200" cy="0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31" name="Rectangle 230">
            <a:extLst>
              <a:ext uri="{FF2B5EF4-FFF2-40B4-BE49-F238E27FC236}">
                <a16:creationId xmlns:a16="http://schemas.microsoft.com/office/drawing/2014/main" id="{4622D59A-388F-4200-8F6E-E5461C1FC5E2}"/>
              </a:ext>
            </a:extLst>
          </p:cNvPr>
          <p:cNvSpPr/>
          <p:nvPr/>
        </p:nvSpPr>
        <p:spPr>
          <a:xfrm>
            <a:off x="6209068" y="2582740"/>
            <a:ext cx="358877" cy="64403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dirty="0"/>
              <a:t>DCI B1</a:t>
            </a:r>
          </a:p>
        </p:txBody>
      </p:sp>
      <p:sp>
        <p:nvSpPr>
          <p:cNvPr id="232" name="Rectangle 231">
            <a:extLst>
              <a:ext uri="{FF2B5EF4-FFF2-40B4-BE49-F238E27FC236}">
                <a16:creationId xmlns:a16="http://schemas.microsoft.com/office/drawing/2014/main" id="{FB1C3394-941F-49D1-93C8-930EA74A1C16}"/>
              </a:ext>
            </a:extLst>
          </p:cNvPr>
          <p:cNvSpPr/>
          <p:nvPr/>
        </p:nvSpPr>
        <p:spPr>
          <a:xfrm>
            <a:off x="4262281" y="2582739"/>
            <a:ext cx="324463" cy="64403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dirty="0"/>
              <a:t>DCI A1</a:t>
            </a:r>
          </a:p>
        </p:txBody>
      </p:sp>
      <p:sp>
        <p:nvSpPr>
          <p:cNvPr id="234" name="Rectangle 233">
            <a:extLst>
              <a:ext uri="{FF2B5EF4-FFF2-40B4-BE49-F238E27FC236}">
                <a16:creationId xmlns:a16="http://schemas.microsoft.com/office/drawing/2014/main" id="{8AF7BD95-44FB-4EC3-BA31-E0C1C165FE42}"/>
              </a:ext>
            </a:extLst>
          </p:cNvPr>
          <p:cNvSpPr/>
          <p:nvPr/>
        </p:nvSpPr>
        <p:spPr>
          <a:xfrm>
            <a:off x="9817293" y="2524479"/>
            <a:ext cx="813229" cy="528476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PUSCHA1</a:t>
            </a:r>
          </a:p>
        </p:txBody>
      </p:sp>
      <p:sp>
        <p:nvSpPr>
          <p:cNvPr id="235" name="Rectangle 234">
            <a:extLst>
              <a:ext uri="{FF2B5EF4-FFF2-40B4-BE49-F238E27FC236}">
                <a16:creationId xmlns:a16="http://schemas.microsoft.com/office/drawing/2014/main" id="{F2667B42-7DF1-4CE0-BB1E-7AD30E8E5D14}"/>
              </a:ext>
            </a:extLst>
          </p:cNvPr>
          <p:cNvSpPr/>
          <p:nvPr/>
        </p:nvSpPr>
        <p:spPr>
          <a:xfrm>
            <a:off x="10815873" y="2524478"/>
            <a:ext cx="813229" cy="52847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PUSCHB1</a:t>
            </a:r>
          </a:p>
        </p:txBody>
      </p:sp>
      <p:cxnSp>
        <p:nvCxnSpPr>
          <p:cNvPr id="242" name="Straight Connector 241">
            <a:extLst>
              <a:ext uri="{FF2B5EF4-FFF2-40B4-BE49-F238E27FC236}">
                <a16:creationId xmlns:a16="http://schemas.microsoft.com/office/drawing/2014/main" id="{2425DBF4-B077-4F81-BC95-D0B0C3E65CA5}"/>
              </a:ext>
            </a:extLst>
          </p:cNvPr>
          <p:cNvCxnSpPr>
            <a:cxnSpLocks/>
          </p:cNvCxnSpPr>
          <p:nvPr/>
        </p:nvCxnSpPr>
        <p:spPr>
          <a:xfrm flipH="1">
            <a:off x="4567648" y="1991032"/>
            <a:ext cx="0" cy="2552927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43" name="Straight Connector 242">
            <a:extLst>
              <a:ext uri="{FF2B5EF4-FFF2-40B4-BE49-F238E27FC236}">
                <a16:creationId xmlns:a16="http://schemas.microsoft.com/office/drawing/2014/main" id="{867F36E0-9A0D-475E-B376-B32A4CE13687}"/>
              </a:ext>
            </a:extLst>
          </p:cNvPr>
          <p:cNvCxnSpPr>
            <a:cxnSpLocks/>
          </p:cNvCxnSpPr>
          <p:nvPr/>
        </p:nvCxnSpPr>
        <p:spPr>
          <a:xfrm flipH="1">
            <a:off x="6557973" y="2002088"/>
            <a:ext cx="136" cy="2529811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44" name="TextBox 243">
            <a:extLst>
              <a:ext uri="{FF2B5EF4-FFF2-40B4-BE49-F238E27FC236}">
                <a16:creationId xmlns:a16="http://schemas.microsoft.com/office/drawing/2014/main" id="{730B8914-8036-422E-92BF-A05622EAAB21}"/>
              </a:ext>
            </a:extLst>
          </p:cNvPr>
          <p:cNvSpPr txBox="1"/>
          <p:nvPr/>
        </p:nvSpPr>
        <p:spPr>
          <a:xfrm>
            <a:off x="4439264" y="4506418"/>
            <a:ext cx="434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A1</a:t>
            </a:r>
          </a:p>
        </p:txBody>
      </p:sp>
      <p:sp>
        <p:nvSpPr>
          <p:cNvPr id="245" name="TextBox 244">
            <a:extLst>
              <a:ext uri="{FF2B5EF4-FFF2-40B4-BE49-F238E27FC236}">
                <a16:creationId xmlns:a16="http://schemas.microsoft.com/office/drawing/2014/main" id="{315AA6A7-0A8A-46CC-9B90-4C1766EF0A2E}"/>
              </a:ext>
            </a:extLst>
          </p:cNvPr>
          <p:cNvSpPr txBox="1"/>
          <p:nvPr/>
        </p:nvSpPr>
        <p:spPr>
          <a:xfrm>
            <a:off x="6409087" y="4504915"/>
            <a:ext cx="426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B1</a:t>
            </a:r>
          </a:p>
        </p:txBody>
      </p:sp>
      <p:sp>
        <p:nvSpPr>
          <p:cNvPr id="246" name="TextBox 245">
            <a:extLst>
              <a:ext uri="{FF2B5EF4-FFF2-40B4-BE49-F238E27FC236}">
                <a16:creationId xmlns:a16="http://schemas.microsoft.com/office/drawing/2014/main" id="{70944B43-A401-4863-AEB5-A51081E19AFA}"/>
              </a:ext>
            </a:extLst>
          </p:cNvPr>
          <p:cNvSpPr txBox="1"/>
          <p:nvPr/>
        </p:nvSpPr>
        <p:spPr>
          <a:xfrm>
            <a:off x="11459109" y="4570300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time</a:t>
            </a:r>
          </a:p>
        </p:txBody>
      </p:sp>
      <p:sp>
        <p:nvSpPr>
          <p:cNvPr id="258" name="TextBox 257">
            <a:extLst>
              <a:ext uri="{FF2B5EF4-FFF2-40B4-BE49-F238E27FC236}">
                <a16:creationId xmlns:a16="http://schemas.microsoft.com/office/drawing/2014/main" id="{CC76C005-C591-40BD-9BCF-5903F3C55C1B}"/>
              </a:ext>
            </a:extLst>
          </p:cNvPr>
          <p:cNvSpPr txBox="1"/>
          <p:nvPr/>
        </p:nvSpPr>
        <p:spPr>
          <a:xfrm>
            <a:off x="4495300" y="2252129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K2=3</a:t>
            </a:r>
          </a:p>
        </p:txBody>
      </p:sp>
      <p:sp>
        <p:nvSpPr>
          <p:cNvPr id="259" name="TextBox 258">
            <a:extLst>
              <a:ext uri="{FF2B5EF4-FFF2-40B4-BE49-F238E27FC236}">
                <a16:creationId xmlns:a16="http://schemas.microsoft.com/office/drawing/2014/main" id="{7855B931-85CF-4FCD-A260-C47959D1F0C1}"/>
              </a:ext>
            </a:extLst>
          </p:cNvPr>
          <p:cNvSpPr txBox="1"/>
          <p:nvPr/>
        </p:nvSpPr>
        <p:spPr>
          <a:xfrm>
            <a:off x="6432255" y="2257046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K2=2</a:t>
            </a:r>
          </a:p>
        </p:txBody>
      </p:sp>
      <p:sp>
        <p:nvSpPr>
          <p:cNvPr id="260" name="TextBox 259">
            <a:extLst>
              <a:ext uri="{FF2B5EF4-FFF2-40B4-BE49-F238E27FC236}">
                <a16:creationId xmlns:a16="http://schemas.microsoft.com/office/drawing/2014/main" id="{1D8CC4DE-BE20-4480-B0A3-BA0A4C0C0919}"/>
              </a:ext>
            </a:extLst>
          </p:cNvPr>
          <p:cNvSpPr txBox="1"/>
          <p:nvPr/>
        </p:nvSpPr>
        <p:spPr>
          <a:xfrm>
            <a:off x="6308703" y="1922749"/>
            <a:ext cx="1062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UL-DAI=2</a:t>
            </a:r>
          </a:p>
        </p:txBody>
      </p:sp>
      <p:sp>
        <p:nvSpPr>
          <p:cNvPr id="261" name="TextBox 260">
            <a:extLst>
              <a:ext uri="{FF2B5EF4-FFF2-40B4-BE49-F238E27FC236}">
                <a16:creationId xmlns:a16="http://schemas.microsoft.com/office/drawing/2014/main" id="{9B12ECDE-D754-497A-A5D2-2BAA5DA5CE0E}"/>
              </a:ext>
            </a:extLst>
          </p:cNvPr>
          <p:cNvSpPr txBox="1"/>
          <p:nvPr/>
        </p:nvSpPr>
        <p:spPr>
          <a:xfrm>
            <a:off x="4291568" y="1942421"/>
            <a:ext cx="1062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UL-DAI=2</a:t>
            </a:r>
          </a:p>
        </p:txBody>
      </p:sp>
      <p:cxnSp>
        <p:nvCxnSpPr>
          <p:cNvPr id="263" name="Connector: Elbow 262">
            <a:extLst>
              <a:ext uri="{FF2B5EF4-FFF2-40B4-BE49-F238E27FC236}">
                <a16:creationId xmlns:a16="http://schemas.microsoft.com/office/drawing/2014/main" id="{6547ECCF-6CC2-45D0-85E5-192FB1F172A1}"/>
              </a:ext>
            </a:extLst>
          </p:cNvPr>
          <p:cNvCxnSpPr>
            <a:cxnSpLocks/>
            <a:stCxn id="232" idx="2"/>
            <a:endCxn id="234" idx="2"/>
          </p:cNvCxnSpPr>
          <p:nvPr/>
        </p:nvCxnSpPr>
        <p:spPr>
          <a:xfrm rot="5400000" flipH="1" flipV="1">
            <a:off x="7237302" y="240165"/>
            <a:ext cx="173816" cy="5799395"/>
          </a:xfrm>
          <a:prstGeom prst="bentConnector3">
            <a:avLst>
              <a:gd name="adj1" fmla="val -83064"/>
            </a:avLst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66" name="Connector: Elbow 265">
            <a:extLst>
              <a:ext uri="{FF2B5EF4-FFF2-40B4-BE49-F238E27FC236}">
                <a16:creationId xmlns:a16="http://schemas.microsoft.com/office/drawing/2014/main" id="{F860A627-0ADA-4162-8721-4375F4DC0673}"/>
              </a:ext>
            </a:extLst>
          </p:cNvPr>
          <p:cNvCxnSpPr>
            <a:cxnSpLocks/>
            <a:stCxn id="231" idx="2"/>
            <a:endCxn id="235" idx="2"/>
          </p:cNvCxnSpPr>
          <p:nvPr/>
        </p:nvCxnSpPr>
        <p:spPr>
          <a:xfrm rot="5400000" flipH="1" flipV="1">
            <a:off x="8718588" y="722872"/>
            <a:ext cx="173818" cy="4833981"/>
          </a:xfrm>
          <a:prstGeom prst="bentConnector3">
            <a:avLst>
              <a:gd name="adj1" fmla="val -145362"/>
            </a:avLst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4" name="Rectangle 43">
            <a:extLst>
              <a:ext uri="{FF2B5EF4-FFF2-40B4-BE49-F238E27FC236}">
                <a16:creationId xmlns:a16="http://schemas.microsoft.com/office/drawing/2014/main" id="{9E90460B-13C9-4F5A-B9EA-8A9CB363BC6A}"/>
              </a:ext>
            </a:extLst>
          </p:cNvPr>
          <p:cNvSpPr/>
          <p:nvPr/>
        </p:nvSpPr>
        <p:spPr>
          <a:xfrm>
            <a:off x="6987115" y="2590761"/>
            <a:ext cx="358877" cy="64403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dirty="0"/>
              <a:t>DCI B2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75D0B562-31A1-4276-877F-06E3F2DF8556}"/>
              </a:ext>
            </a:extLst>
          </p:cNvPr>
          <p:cNvSpPr/>
          <p:nvPr/>
        </p:nvSpPr>
        <p:spPr>
          <a:xfrm>
            <a:off x="5040328" y="2590760"/>
            <a:ext cx="324463" cy="64403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dirty="0"/>
              <a:t>DCI A2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FF965CA8-62D9-4D43-AA0E-A65520047374}"/>
              </a:ext>
            </a:extLst>
          </p:cNvPr>
          <p:cNvSpPr/>
          <p:nvPr/>
        </p:nvSpPr>
        <p:spPr>
          <a:xfrm>
            <a:off x="9825319" y="3555184"/>
            <a:ext cx="813229" cy="528476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PUSCHA2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84299387-CEF9-4CEF-A120-171CCB1245A1}"/>
              </a:ext>
            </a:extLst>
          </p:cNvPr>
          <p:cNvSpPr/>
          <p:nvPr/>
        </p:nvSpPr>
        <p:spPr>
          <a:xfrm>
            <a:off x="10823899" y="3555183"/>
            <a:ext cx="813229" cy="52847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PUSCHB2</a:t>
            </a:r>
          </a:p>
        </p:txBody>
      </p:sp>
      <p:cxnSp>
        <p:nvCxnSpPr>
          <p:cNvPr id="48" name="Connector: Elbow 47">
            <a:extLst>
              <a:ext uri="{FF2B5EF4-FFF2-40B4-BE49-F238E27FC236}">
                <a16:creationId xmlns:a16="http://schemas.microsoft.com/office/drawing/2014/main" id="{F2B4CC0B-9A9E-4CE5-AE90-4E8711739447}"/>
              </a:ext>
            </a:extLst>
          </p:cNvPr>
          <p:cNvCxnSpPr>
            <a:cxnSpLocks/>
            <a:stCxn id="45" idx="2"/>
            <a:endCxn id="46" idx="2"/>
          </p:cNvCxnSpPr>
          <p:nvPr/>
        </p:nvCxnSpPr>
        <p:spPr>
          <a:xfrm rot="16200000" flipH="1">
            <a:off x="7292813" y="1144539"/>
            <a:ext cx="848868" cy="5029374"/>
          </a:xfrm>
          <a:prstGeom prst="bentConnector3">
            <a:avLst>
              <a:gd name="adj1" fmla="val 126930"/>
            </a:avLst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9" name="Connector: Elbow 48">
            <a:extLst>
              <a:ext uri="{FF2B5EF4-FFF2-40B4-BE49-F238E27FC236}">
                <a16:creationId xmlns:a16="http://schemas.microsoft.com/office/drawing/2014/main" id="{6F112792-389C-4675-8829-FD26A46C8519}"/>
              </a:ext>
            </a:extLst>
          </p:cNvPr>
          <p:cNvCxnSpPr>
            <a:cxnSpLocks/>
            <a:stCxn id="44" idx="2"/>
            <a:endCxn id="47" idx="2"/>
          </p:cNvCxnSpPr>
          <p:nvPr/>
        </p:nvCxnSpPr>
        <p:spPr>
          <a:xfrm rot="16200000" flipH="1">
            <a:off x="8774101" y="1627246"/>
            <a:ext cx="848866" cy="4063960"/>
          </a:xfrm>
          <a:prstGeom prst="bentConnector3">
            <a:avLst>
              <a:gd name="adj1" fmla="val 142521"/>
            </a:avLst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A5BD84AD-8FAE-4674-8C87-A0060D02E9BB}"/>
              </a:ext>
            </a:extLst>
          </p:cNvPr>
          <p:cNvCxnSpPr>
            <a:cxnSpLocks/>
          </p:cNvCxnSpPr>
          <p:nvPr/>
        </p:nvCxnSpPr>
        <p:spPr>
          <a:xfrm flipH="1">
            <a:off x="5368257" y="2023114"/>
            <a:ext cx="0" cy="2579268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EFF06556-F051-4172-8545-7D332D55236A}"/>
              </a:ext>
            </a:extLst>
          </p:cNvPr>
          <p:cNvCxnSpPr>
            <a:cxnSpLocks/>
          </p:cNvCxnSpPr>
          <p:nvPr/>
        </p:nvCxnSpPr>
        <p:spPr>
          <a:xfrm>
            <a:off x="7348183" y="2022139"/>
            <a:ext cx="0" cy="2509760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D2814671-ED77-4C12-A35D-2DC3B4989F0A}"/>
              </a:ext>
            </a:extLst>
          </p:cNvPr>
          <p:cNvSpPr txBox="1"/>
          <p:nvPr/>
        </p:nvSpPr>
        <p:spPr>
          <a:xfrm>
            <a:off x="5205280" y="4517904"/>
            <a:ext cx="434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A2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017AC3A0-6B96-4D2C-AF03-2713900D381E}"/>
              </a:ext>
            </a:extLst>
          </p:cNvPr>
          <p:cNvSpPr txBox="1"/>
          <p:nvPr/>
        </p:nvSpPr>
        <p:spPr>
          <a:xfrm>
            <a:off x="7175103" y="4516401"/>
            <a:ext cx="426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B2</a:t>
            </a:r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2DA6FE5B-B5CA-498E-96B5-A582D5928AEB}"/>
              </a:ext>
            </a:extLst>
          </p:cNvPr>
          <p:cNvSpPr/>
          <p:nvPr/>
        </p:nvSpPr>
        <p:spPr>
          <a:xfrm>
            <a:off x="545692" y="294970"/>
            <a:ext cx="914400" cy="914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Case C-0</a:t>
            </a:r>
          </a:p>
        </p:txBody>
      </p:sp>
    </p:spTree>
    <p:extLst>
      <p:ext uri="{BB962C8B-B14F-4D97-AF65-F5344CB8AC3E}">
        <p14:creationId xmlns:p14="http://schemas.microsoft.com/office/powerpoint/2010/main" val="16280311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0" name="Table 240">
            <a:extLst>
              <a:ext uri="{FF2B5EF4-FFF2-40B4-BE49-F238E27FC236}">
                <a16:creationId xmlns:a16="http://schemas.microsoft.com/office/drawing/2014/main" id="{EA760789-F727-4F49-9159-B2D97DD35367}"/>
              </a:ext>
            </a:extLst>
          </p:cNvPr>
          <p:cNvGraphicFramePr>
            <a:graphicFrameLocks noGrp="1"/>
          </p:cNvGraphicFramePr>
          <p:nvPr/>
        </p:nvGraphicFramePr>
        <p:xfrm>
          <a:off x="235975" y="1991032"/>
          <a:ext cx="11437374" cy="25825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6229">
                  <a:extLst>
                    <a:ext uri="{9D8B030D-6E8A-4147-A177-3AD203B41FA5}">
                      <a16:colId xmlns:a16="http://schemas.microsoft.com/office/drawing/2014/main" val="1681168589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972770274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2905042425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315099685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3602435819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708101168"/>
                    </a:ext>
                  </a:extLst>
                </a:gridCol>
              </a:tblGrid>
              <a:tr h="258252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8633168"/>
                  </a:ext>
                </a:extLst>
              </a:tr>
            </a:tbl>
          </a:graphicData>
        </a:graphic>
      </p:graphicFrame>
      <p:cxnSp>
        <p:nvCxnSpPr>
          <p:cNvPr id="230" name="Straight Arrow Connector 229">
            <a:extLst>
              <a:ext uri="{FF2B5EF4-FFF2-40B4-BE49-F238E27FC236}">
                <a16:creationId xmlns:a16="http://schemas.microsoft.com/office/drawing/2014/main" id="{50210733-BEAA-4C9D-B5AA-EECFA07F638E}"/>
              </a:ext>
            </a:extLst>
          </p:cNvPr>
          <p:cNvCxnSpPr>
            <a:cxnSpLocks/>
          </p:cNvCxnSpPr>
          <p:nvPr/>
        </p:nvCxnSpPr>
        <p:spPr>
          <a:xfrm>
            <a:off x="58998" y="4572784"/>
            <a:ext cx="11887200" cy="0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31" name="Rectangle 230">
            <a:extLst>
              <a:ext uri="{FF2B5EF4-FFF2-40B4-BE49-F238E27FC236}">
                <a16:creationId xmlns:a16="http://schemas.microsoft.com/office/drawing/2014/main" id="{4622D59A-388F-4200-8F6E-E5461C1FC5E2}"/>
              </a:ext>
            </a:extLst>
          </p:cNvPr>
          <p:cNvSpPr/>
          <p:nvPr/>
        </p:nvSpPr>
        <p:spPr>
          <a:xfrm>
            <a:off x="6209068" y="2582740"/>
            <a:ext cx="358877" cy="64403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dirty="0"/>
              <a:t>DCI B1</a:t>
            </a:r>
          </a:p>
        </p:txBody>
      </p:sp>
      <p:sp>
        <p:nvSpPr>
          <p:cNvPr id="232" name="Rectangle 231">
            <a:extLst>
              <a:ext uri="{FF2B5EF4-FFF2-40B4-BE49-F238E27FC236}">
                <a16:creationId xmlns:a16="http://schemas.microsoft.com/office/drawing/2014/main" id="{FB1C3394-941F-49D1-93C8-930EA74A1C16}"/>
              </a:ext>
            </a:extLst>
          </p:cNvPr>
          <p:cNvSpPr/>
          <p:nvPr/>
        </p:nvSpPr>
        <p:spPr>
          <a:xfrm>
            <a:off x="4262281" y="2582739"/>
            <a:ext cx="324463" cy="64403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dirty="0"/>
              <a:t>DCI A1</a:t>
            </a:r>
          </a:p>
        </p:txBody>
      </p:sp>
      <p:sp>
        <p:nvSpPr>
          <p:cNvPr id="234" name="Rectangle 233">
            <a:extLst>
              <a:ext uri="{FF2B5EF4-FFF2-40B4-BE49-F238E27FC236}">
                <a16:creationId xmlns:a16="http://schemas.microsoft.com/office/drawing/2014/main" id="{8AF7BD95-44FB-4EC3-BA31-E0C1C165FE42}"/>
              </a:ext>
            </a:extLst>
          </p:cNvPr>
          <p:cNvSpPr/>
          <p:nvPr/>
        </p:nvSpPr>
        <p:spPr>
          <a:xfrm>
            <a:off x="9817293" y="2524479"/>
            <a:ext cx="813229" cy="528476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PUSCHA1</a:t>
            </a:r>
          </a:p>
        </p:txBody>
      </p:sp>
      <p:sp>
        <p:nvSpPr>
          <p:cNvPr id="235" name="Rectangle 234">
            <a:extLst>
              <a:ext uri="{FF2B5EF4-FFF2-40B4-BE49-F238E27FC236}">
                <a16:creationId xmlns:a16="http://schemas.microsoft.com/office/drawing/2014/main" id="{F2667B42-7DF1-4CE0-BB1E-7AD30E8E5D14}"/>
              </a:ext>
            </a:extLst>
          </p:cNvPr>
          <p:cNvSpPr/>
          <p:nvPr/>
        </p:nvSpPr>
        <p:spPr>
          <a:xfrm>
            <a:off x="10815873" y="2524478"/>
            <a:ext cx="813229" cy="52847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PUSCHB1</a:t>
            </a:r>
          </a:p>
        </p:txBody>
      </p:sp>
      <p:cxnSp>
        <p:nvCxnSpPr>
          <p:cNvPr id="242" name="Straight Connector 241">
            <a:extLst>
              <a:ext uri="{FF2B5EF4-FFF2-40B4-BE49-F238E27FC236}">
                <a16:creationId xmlns:a16="http://schemas.microsoft.com/office/drawing/2014/main" id="{2425DBF4-B077-4F81-BC95-D0B0C3E65CA5}"/>
              </a:ext>
            </a:extLst>
          </p:cNvPr>
          <p:cNvCxnSpPr>
            <a:cxnSpLocks/>
          </p:cNvCxnSpPr>
          <p:nvPr/>
        </p:nvCxnSpPr>
        <p:spPr>
          <a:xfrm flipH="1">
            <a:off x="4567648" y="1991032"/>
            <a:ext cx="0" cy="2552927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43" name="Straight Connector 242">
            <a:extLst>
              <a:ext uri="{FF2B5EF4-FFF2-40B4-BE49-F238E27FC236}">
                <a16:creationId xmlns:a16="http://schemas.microsoft.com/office/drawing/2014/main" id="{867F36E0-9A0D-475E-B376-B32A4CE13687}"/>
              </a:ext>
            </a:extLst>
          </p:cNvPr>
          <p:cNvCxnSpPr>
            <a:cxnSpLocks/>
          </p:cNvCxnSpPr>
          <p:nvPr/>
        </p:nvCxnSpPr>
        <p:spPr>
          <a:xfrm flipH="1">
            <a:off x="6557973" y="2002088"/>
            <a:ext cx="136" cy="2529811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44" name="TextBox 243">
            <a:extLst>
              <a:ext uri="{FF2B5EF4-FFF2-40B4-BE49-F238E27FC236}">
                <a16:creationId xmlns:a16="http://schemas.microsoft.com/office/drawing/2014/main" id="{730B8914-8036-422E-92BF-A05622EAAB21}"/>
              </a:ext>
            </a:extLst>
          </p:cNvPr>
          <p:cNvSpPr txBox="1"/>
          <p:nvPr/>
        </p:nvSpPr>
        <p:spPr>
          <a:xfrm>
            <a:off x="4439264" y="4506418"/>
            <a:ext cx="434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A1</a:t>
            </a:r>
          </a:p>
        </p:txBody>
      </p:sp>
      <p:sp>
        <p:nvSpPr>
          <p:cNvPr id="245" name="TextBox 244">
            <a:extLst>
              <a:ext uri="{FF2B5EF4-FFF2-40B4-BE49-F238E27FC236}">
                <a16:creationId xmlns:a16="http://schemas.microsoft.com/office/drawing/2014/main" id="{315AA6A7-0A8A-46CC-9B90-4C1766EF0A2E}"/>
              </a:ext>
            </a:extLst>
          </p:cNvPr>
          <p:cNvSpPr txBox="1"/>
          <p:nvPr/>
        </p:nvSpPr>
        <p:spPr>
          <a:xfrm>
            <a:off x="6409087" y="4504915"/>
            <a:ext cx="426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B1</a:t>
            </a:r>
          </a:p>
        </p:txBody>
      </p:sp>
      <p:sp>
        <p:nvSpPr>
          <p:cNvPr id="246" name="TextBox 245">
            <a:extLst>
              <a:ext uri="{FF2B5EF4-FFF2-40B4-BE49-F238E27FC236}">
                <a16:creationId xmlns:a16="http://schemas.microsoft.com/office/drawing/2014/main" id="{70944B43-A401-4863-AEB5-A51081E19AFA}"/>
              </a:ext>
            </a:extLst>
          </p:cNvPr>
          <p:cNvSpPr txBox="1"/>
          <p:nvPr/>
        </p:nvSpPr>
        <p:spPr>
          <a:xfrm>
            <a:off x="11459109" y="4570300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time</a:t>
            </a:r>
          </a:p>
        </p:txBody>
      </p:sp>
      <p:sp>
        <p:nvSpPr>
          <p:cNvPr id="258" name="TextBox 257">
            <a:extLst>
              <a:ext uri="{FF2B5EF4-FFF2-40B4-BE49-F238E27FC236}">
                <a16:creationId xmlns:a16="http://schemas.microsoft.com/office/drawing/2014/main" id="{CC76C005-C591-40BD-9BCF-5903F3C55C1B}"/>
              </a:ext>
            </a:extLst>
          </p:cNvPr>
          <p:cNvSpPr txBox="1"/>
          <p:nvPr/>
        </p:nvSpPr>
        <p:spPr>
          <a:xfrm>
            <a:off x="4495300" y="2252129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K2=3</a:t>
            </a:r>
          </a:p>
        </p:txBody>
      </p:sp>
      <p:sp>
        <p:nvSpPr>
          <p:cNvPr id="259" name="TextBox 258">
            <a:extLst>
              <a:ext uri="{FF2B5EF4-FFF2-40B4-BE49-F238E27FC236}">
                <a16:creationId xmlns:a16="http://schemas.microsoft.com/office/drawing/2014/main" id="{7855B931-85CF-4FCD-A260-C47959D1F0C1}"/>
              </a:ext>
            </a:extLst>
          </p:cNvPr>
          <p:cNvSpPr txBox="1"/>
          <p:nvPr/>
        </p:nvSpPr>
        <p:spPr>
          <a:xfrm>
            <a:off x="6432255" y="2257046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K2=2</a:t>
            </a:r>
          </a:p>
        </p:txBody>
      </p:sp>
      <p:sp>
        <p:nvSpPr>
          <p:cNvPr id="260" name="TextBox 259">
            <a:extLst>
              <a:ext uri="{FF2B5EF4-FFF2-40B4-BE49-F238E27FC236}">
                <a16:creationId xmlns:a16="http://schemas.microsoft.com/office/drawing/2014/main" id="{1D8CC4DE-BE20-4480-B0A3-BA0A4C0C0919}"/>
              </a:ext>
            </a:extLst>
          </p:cNvPr>
          <p:cNvSpPr txBox="1"/>
          <p:nvPr/>
        </p:nvSpPr>
        <p:spPr>
          <a:xfrm>
            <a:off x="6308703" y="1922749"/>
            <a:ext cx="1062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UL-DAI=2</a:t>
            </a:r>
          </a:p>
        </p:txBody>
      </p:sp>
      <p:sp>
        <p:nvSpPr>
          <p:cNvPr id="261" name="TextBox 260">
            <a:extLst>
              <a:ext uri="{FF2B5EF4-FFF2-40B4-BE49-F238E27FC236}">
                <a16:creationId xmlns:a16="http://schemas.microsoft.com/office/drawing/2014/main" id="{9B12ECDE-D754-497A-A5D2-2BAA5DA5CE0E}"/>
              </a:ext>
            </a:extLst>
          </p:cNvPr>
          <p:cNvSpPr txBox="1"/>
          <p:nvPr/>
        </p:nvSpPr>
        <p:spPr>
          <a:xfrm>
            <a:off x="4291568" y="1942421"/>
            <a:ext cx="1062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UL-DAI=2</a:t>
            </a:r>
          </a:p>
        </p:txBody>
      </p:sp>
      <p:cxnSp>
        <p:nvCxnSpPr>
          <p:cNvPr id="263" name="Connector: Elbow 262">
            <a:extLst>
              <a:ext uri="{FF2B5EF4-FFF2-40B4-BE49-F238E27FC236}">
                <a16:creationId xmlns:a16="http://schemas.microsoft.com/office/drawing/2014/main" id="{6547ECCF-6CC2-45D0-85E5-192FB1F172A1}"/>
              </a:ext>
            </a:extLst>
          </p:cNvPr>
          <p:cNvCxnSpPr>
            <a:cxnSpLocks/>
            <a:stCxn id="232" idx="2"/>
            <a:endCxn id="234" idx="2"/>
          </p:cNvCxnSpPr>
          <p:nvPr/>
        </p:nvCxnSpPr>
        <p:spPr>
          <a:xfrm rot="5400000" flipH="1" flipV="1">
            <a:off x="7237302" y="240165"/>
            <a:ext cx="173816" cy="5799395"/>
          </a:xfrm>
          <a:prstGeom prst="bentConnector3">
            <a:avLst>
              <a:gd name="adj1" fmla="val -83064"/>
            </a:avLst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66" name="Connector: Elbow 265">
            <a:extLst>
              <a:ext uri="{FF2B5EF4-FFF2-40B4-BE49-F238E27FC236}">
                <a16:creationId xmlns:a16="http://schemas.microsoft.com/office/drawing/2014/main" id="{F860A627-0ADA-4162-8721-4375F4DC0673}"/>
              </a:ext>
            </a:extLst>
          </p:cNvPr>
          <p:cNvCxnSpPr>
            <a:cxnSpLocks/>
            <a:stCxn id="231" idx="2"/>
            <a:endCxn id="235" idx="2"/>
          </p:cNvCxnSpPr>
          <p:nvPr/>
        </p:nvCxnSpPr>
        <p:spPr>
          <a:xfrm rot="5400000" flipH="1" flipV="1">
            <a:off x="8718588" y="722872"/>
            <a:ext cx="173818" cy="4833981"/>
          </a:xfrm>
          <a:prstGeom prst="bentConnector3">
            <a:avLst>
              <a:gd name="adj1" fmla="val -145362"/>
            </a:avLst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5" name="Rectangle 44">
            <a:extLst>
              <a:ext uri="{FF2B5EF4-FFF2-40B4-BE49-F238E27FC236}">
                <a16:creationId xmlns:a16="http://schemas.microsoft.com/office/drawing/2014/main" id="{75D0B562-31A1-4276-877F-06E3F2DF8556}"/>
              </a:ext>
            </a:extLst>
          </p:cNvPr>
          <p:cNvSpPr/>
          <p:nvPr/>
        </p:nvSpPr>
        <p:spPr>
          <a:xfrm>
            <a:off x="5040328" y="2590760"/>
            <a:ext cx="324463" cy="64403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dirty="0"/>
              <a:t>DCI A2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FF965CA8-62D9-4D43-AA0E-A65520047374}"/>
              </a:ext>
            </a:extLst>
          </p:cNvPr>
          <p:cNvSpPr/>
          <p:nvPr/>
        </p:nvSpPr>
        <p:spPr>
          <a:xfrm>
            <a:off x="9825319" y="3555184"/>
            <a:ext cx="813229" cy="528476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PUSCHA2</a:t>
            </a:r>
          </a:p>
        </p:txBody>
      </p:sp>
      <p:cxnSp>
        <p:nvCxnSpPr>
          <p:cNvPr id="48" name="Connector: Elbow 47">
            <a:extLst>
              <a:ext uri="{FF2B5EF4-FFF2-40B4-BE49-F238E27FC236}">
                <a16:creationId xmlns:a16="http://schemas.microsoft.com/office/drawing/2014/main" id="{F2B4CC0B-9A9E-4CE5-AE90-4E8711739447}"/>
              </a:ext>
            </a:extLst>
          </p:cNvPr>
          <p:cNvCxnSpPr>
            <a:cxnSpLocks/>
            <a:stCxn id="45" idx="2"/>
            <a:endCxn id="46" idx="2"/>
          </p:cNvCxnSpPr>
          <p:nvPr/>
        </p:nvCxnSpPr>
        <p:spPr>
          <a:xfrm rot="16200000" flipH="1">
            <a:off x="7292813" y="1144539"/>
            <a:ext cx="848868" cy="5029374"/>
          </a:xfrm>
          <a:prstGeom prst="bentConnector3">
            <a:avLst>
              <a:gd name="adj1" fmla="val 126930"/>
            </a:avLst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A5BD84AD-8FAE-4674-8C87-A0060D02E9BB}"/>
              </a:ext>
            </a:extLst>
          </p:cNvPr>
          <p:cNvCxnSpPr>
            <a:cxnSpLocks/>
          </p:cNvCxnSpPr>
          <p:nvPr/>
        </p:nvCxnSpPr>
        <p:spPr>
          <a:xfrm flipH="1">
            <a:off x="5368257" y="2023114"/>
            <a:ext cx="0" cy="2579268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D2814671-ED77-4C12-A35D-2DC3B4989F0A}"/>
              </a:ext>
            </a:extLst>
          </p:cNvPr>
          <p:cNvSpPr txBox="1"/>
          <p:nvPr/>
        </p:nvSpPr>
        <p:spPr>
          <a:xfrm>
            <a:off x="5205280" y="4517904"/>
            <a:ext cx="434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A2</a:t>
            </a:r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2DA6FE5B-B5CA-498E-96B5-A582D5928AEB}"/>
              </a:ext>
            </a:extLst>
          </p:cNvPr>
          <p:cNvSpPr/>
          <p:nvPr/>
        </p:nvSpPr>
        <p:spPr>
          <a:xfrm>
            <a:off x="545692" y="294970"/>
            <a:ext cx="914400" cy="914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Case C-1</a:t>
            </a:r>
          </a:p>
        </p:txBody>
      </p:sp>
    </p:spTree>
    <p:extLst>
      <p:ext uri="{BB962C8B-B14F-4D97-AF65-F5344CB8AC3E}">
        <p14:creationId xmlns:p14="http://schemas.microsoft.com/office/powerpoint/2010/main" val="3760432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8ABD6-B61F-419A-8F5D-24741BE874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Description of example cases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F9C8EE-4BAF-49AB-AC3F-F496F20C0A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 example cases A, B, C, D, E, F and their corresponding variants: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07000"/>
              </a:lnSpc>
              <a:buFont typeface="+mj-lt"/>
              <a:buAutoNum type="arabicPeriod"/>
            </a:pP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Case A, B, C, D, E, F, each illustrates the main scenario where there is no miss-detection at UE.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143000" lvl="2" indent="-228600">
              <a:lnSpc>
                <a:spcPct val="107000"/>
              </a:lnSpc>
              <a:buFont typeface="Wingdings" panose="05000000000000000000" pitchFamily="2" charset="2"/>
              <a:buChar char=""/>
            </a:pP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Each variant of a case illustrates examples where UE misses at least a DL assignment and/or a UL grant.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07000"/>
              </a:lnSpc>
              <a:buFont typeface="+mj-lt"/>
              <a:buAutoNum type="arabicPeriod"/>
            </a:pP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 all cases, the timeline multiplexing is fulfilled when </a:t>
            </a:r>
            <a:r>
              <a:rPr lang="en-GB" sz="14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scheduling</a:t>
            </a: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all the PUSCHs irrespective of being multiplexed with HARQ-ACK or not.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07000"/>
              </a:lnSpc>
              <a:buFont typeface="+mj-lt"/>
              <a:buAutoNum type="arabicPeriod"/>
            </a:pP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Case A and D illustrate </a:t>
            </a:r>
            <a:r>
              <a:rPr lang="en-GB" sz="14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scheduling </a:t>
            </a: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with multiple non-overlapping PUSCHs.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07000"/>
              </a:lnSpc>
              <a:buFont typeface="+mj-lt"/>
              <a:buAutoNum type="arabicPeriod"/>
            </a:pP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Case B and E illustrate </a:t>
            </a:r>
            <a:r>
              <a:rPr lang="en-GB" sz="14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scheduling</a:t>
            </a: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with a group of overlapping PUSCHs.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07000"/>
              </a:lnSpc>
              <a:buFont typeface="+mj-lt"/>
              <a:buAutoNum type="arabicPeriod"/>
            </a:pP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Case C and F illustrate</a:t>
            </a:r>
            <a:r>
              <a:rPr lang="en-GB" sz="14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scheduling</a:t>
            </a: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with two groups of overlapping PUSCHs.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07000"/>
              </a:lnSpc>
              <a:buFont typeface="+mj-lt"/>
              <a:buAutoNum type="arabicPeriod"/>
            </a:pP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Case A, B, C illustrate </a:t>
            </a:r>
            <a:r>
              <a:rPr lang="en-GB" sz="14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scheduling</a:t>
            </a: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with the same UL-DAI for all the UL grants, while Case D, E, F illustrate </a:t>
            </a:r>
            <a:r>
              <a:rPr lang="en-GB" sz="14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scheduling </a:t>
            </a: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with different UL-DAI is used in different UL grants.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07000"/>
              </a:lnSpc>
              <a:buFont typeface="+mj-lt"/>
              <a:buAutoNum type="arabicPeriod"/>
            </a:pP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illustrations for Case A including its variants are applicable to both non-CA and UL CA. 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143000" lvl="2" indent="-228600">
              <a:lnSpc>
                <a:spcPct val="107000"/>
              </a:lnSpc>
              <a:buFont typeface="Wingdings" panose="05000000000000000000" pitchFamily="2" charset="2"/>
              <a:buChar char=""/>
            </a:pP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 non-CA, PUSCH A1 and B1 are scheduled on </a:t>
            </a:r>
            <a:r>
              <a:rPr lang="en-GB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PCell</a:t>
            </a: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143000" lvl="2" indent="-228600">
              <a:lnSpc>
                <a:spcPct val="107000"/>
              </a:lnSpc>
              <a:buFont typeface="Wingdings" panose="05000000000000000000" pitchFamily="2" charset="2"/>
              <a:buChar char=""/>
            </a:pP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 UL CA, PUSCH A1 is scheduled on </a:t>
            </a:r>
            <a:r>
              <a:rPr lang="en-GB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PCell</a:t>
            </a: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and PUSCH B1 is scheduled on </a:t>
            </a:r>
            <a:r>
              <a:rPr lang="en-GB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SCell</a:t>
            </a: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07000"/>
              </a:lnSpc>
              <a:buFont typeface="+mj-lt"/>
              <a:buAutoNum type="arabicPeriod"/>
            </a:pP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illustrations for Case B, C, D, E, F including their variants are applicable to UL CA.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143000" lvl="2" indent="-228600">
              <a:lnSpc>
                <a:spcPct val="107000"/>
              </a:lnSpc>
              <a:buFont typeface="Wingdings" panose="05000000000000000000" pitchFamily="2" charset="2"/>
              <a:buChar char=""/>
            </a:pP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PUSCH A1 and B1 are scheduled on </a:t>
            </a:r>
            <a:r>
              <a:rPr lang="en-GB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PCell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143000" lvl="2" indent="-228600">
              <a:lnSpc>
                <a:spcPct val="107000"/>
              </a:lnSpc>
              <a:buFont typeface="Wingdings" panose="05000000000000000000" pitchFamily="2" charset="2"/>
              <a:buChar char=""/>
            </a:pP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PUSCH A2 and B2 are scheduled on </a:t>
            </a:r>
            <a:r>
              <a:rPr lang="en-GB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SCell</a:t>
            </a: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Note that to simplify the discussion without affecting the general procedures and risk for inconsistency, the A-CSI is not triggered by any of the UL grants for the corresponding candidate PUSCHs, i.e. PUSCH A1, PUSCH B1, PUSCH A2, PUSCH B2. 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7538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0" name="Table 240">
            <a:extLst>
              <a:ext uri="{FF2B5EF4-FFF2-40B4-BE49-F238E27FC236}">
                <a16:creationId xmlns:a16="http://schemas.microsoft.com/office/drawing/2014/main" id="{EA760789-F727-4F49-9159-B2D97DD35367}"/>
              </a:ext>
            </a:extLst>
          </p:cNvPr>
          <p:cNvGraphicFramePr>
            <a:graphicFrameLocks noGrp="1"/>
          </p:cNvGraphicFramePr>
          <p:nvPr/>
        </p:nvGraphicFramePr>
        <p:xfrm>
          <a:off x="235975" y="1991032"/>
          <a:ext cx="11437374" cy="25825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6229">
                  <a:extLst>
                    <a:ext uri="{9D8B030D-6E8A-4147-A177-3AD203B41FA5}">
                      <a16:colId xmlns:a16="http://schemas.microsoft.com/office/drawing/2014/main" val="1681168589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972770274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2905042425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315099685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3602435819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708101168"/>
                    </a:ext>
                  </a:extLst>
                </a:gridCol>
              </a:tblGrid>
              <a:tr h="258252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8633168"/>
                  </a:ext>
                </a:extLst>
              </a:tr>
            </a:tbl>
          </a:graphicData>
        </a:graphic>
      </p:graphicFrame>
      <p:cxnSp>
        <p:nvCxnSpPr>
          <p:cNvPr id="230" name="Straight Arrow Connector 229">
            <a:extLst>
              <a:ext uri="{FF2B5EF4-FFF2-40B4-BE49-F238E27FC236}">
                <a16:creationId xmlns:a16="http://schemas.microsoft.com/office/drawing/2014/main" id="{50210733-BEAA-4C9D-B5AA-EECFA07F638E}"/>
              </a:ext>
            </a:extLst>
          </p:cNvPr>
          <p:cNvCxnSpPr>
            <a:cxnSpLocks/>
          </p:cNvCxnSpPr>
          <p:nvPr/>
        </p:nvCxnSpPr>
        <p:spPr>
          <a:xfrm>
            <a:off x="58998" y="4572784"/>
            <a:ext cx="11887200" cy="0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31" name="Rectangle 230">
            <a:extLst>
              <a:ext uri="{FF2B5EF4-FFF2-40B4-BE49-F238E27FC236}">
                <a16:creationId xmlns:a16="http://schemas.microsoft.com/office/drawing/2014/main" id="{4622D59A-388F-4200-8F6E-E5461C1FC5E2}"/>
              </a:ext>
            </a:extLst>
          </p:cNvPr>
          <p:cNvSpPr/>
          <p:nvPr/>
        </p:nvSpPr>
        <p:spPr>
          <a:xfrm>
            <a:off x="6209068" y="2582740"/>
            <a:ext cx="358877" cy="64403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dirty="0"/>
              <a:t>DCI B1</a:t>
            </a:r>
          </a:p>
        </p:txBody>
      </p:sp>
      <p:sp>
        <p:nvSpPr>
          <p:cNvPr id="232" name="Rectangle 231">
            <a:extLst>
              <a:ext uri="{FF2B5EF4-FFF2-40B4-BE49-F238E27FC236}">
                <a16:creationId xmlns:a16="http://schemas.microsoft.com/office/drawing/2014/main" id="{FB1C3394-941F-49D1-93C8-930EA74A1C16}"/>
              </a:ext>
            </a:extLst>
          </p:cNvPr>
          <p:cNvSpPr/>
          <p:nvPr/>
        </p:nvSpPr>
        <p:spPr>
          <a:xfrm>
            <a:off x="4262281" y="2582739"/>
            <a:ext cx="324463" cy="64403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dirty="0"/>
              <a:t>DCI A1</a:t>
            </a:r>
          </a:p>
        </p:txBody>
      </p:sp>
      <p:sp>
        <p:nvSpPr>
          <p:cNvPr id="234" name="Rectangle 233">
            <a:extLst>
              <a:ext uri="{FF2B5EF4-FFF2-40B4-BE49-F238E27FC236}">
                <a16:creationId xmlns:a16="http://schemas.microsoft.com/office/drawing/2014/main" id="{8AF7BD95-44FB-4EC3-BA31-E0C1C165FE42}"/>
              </a:ext>
            </a:extLst>
          </p:cNvPr>
          <p:cNvSpPr/>
          <p:nvPr/>
        </p:nvSpPr>
        <p:spPr>
          <a:xfrm>
            <a:off x="9817293" y="2524479"/>
            <a:ext cx="813229" cy="528476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PUSCHA1</a:t>
            </a:r>
          </a:p>
        </p:txBody>
      </p:sp>
      <p:sp>
        <p:nvSpPr>
          <p:cNvPr id="235" name="Rectangle 234">
            <a:extLst>
              <a:ext uri="{FF2B5EF4-FFF2-40B4-BE49-F238E27FC236}">
                <a16:creationId xmlns:a16="http://schemas.microsoft.com/office/drawing/2014/main" id="{F2667B42-7DF1-4CE0-BB1E-7AD30E8E5D14}"/>
              </a:ext>
            </a:extLst>
          </p:cNvPr>
          <p:cNvSpPr/>
          <p:nvPr/>
        </p:nvSpPr>
        <p:spPr>
          <a:xfrm>
            <a:off x="10815873" y="2524478"/>
            <a:ext cx="813229" cy="52847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PUSCHB1</a:t>
            </a:r>
          </a:p>
        </p:txBody>
      </p:sp>
      <p:cxnSp>
        <p:nvCxnSpPr>
          <p:cNvPr id="242" name="Straight Connector 241">
            <a:extLst>
              <a:ext uri="{FF2B5EF4-FFF2-40B4-BE49-F238E27FC236}">
                <a16:creationId xmlns:a16="http://schemas.microsoft.com/office/drawing/2014/main" id="{2425DBF4-B077-4F81-BC95-D0B0C3E65CA5}"/>
              </a:ext>
            </a:extLst>
          </p:cNvPr>
          <p:cNvCxnSpPr>
            <a:cxnSpLocks/>
          </p:cNvCxnSpPr>
          <p:nvPr/>
        </p:nvCxnSpPr>
        <p:spPr>
          <a:xfrm flipH="1">
            <a:off x="4567648" y="1991032"/>
            <a:ext cx="0" cy="2552927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43" name="Straight Connector 242">
            <a:extLst>
              <a:ext uri="{FF2B5EF4-FFF2-40B4-BE49-F238E27FC236}">
                <a16:creationId xmlns:a16="http://schemas.microsoft.com/office/drawing/2014/main" id="{867F36E0-9A0D-475E-B376-B32A4CE13687}"/>
              </a:ext>
            </a:extLst>
          </p:cNvPr>
          <p:cNvCxnSpPr>
            <a:cxnSpLocks/>
          </p:cNvCxnSpPr>
          <p:nvPr/>
        </p:nvCxnSpPr>
        <p:spPr>
          <a:xfrm flipH="1">
            <a:off x="6557973" y="2002088"/>
            <a:ext cx="136" cy="2529811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44" name="TextBox 243">
            <a:extLst>
              <a:ext uri="{FF2B5EF4-FFF2-40B4-BE49-F238E27FC236}">
                <a16:creationId xmlns:a16="http://schemas.microsoft.com/office/drawing/2014/main" id="{730B8914-8036-422E-92BF-A05622EAAB21}"/>
              </a:ext>
            </a:extLst>
          </p:cNvPr>
          <p:cNvSpPr txBox="1"/>
          <p:nvPr/>
        </p:nvSpPr>
        <p:spPr>
          <a:xfrm>
            <a:off x="4439264" y="4506418"/>
            <a:ext cx="434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A1</a:t>
            </a:r>
          </a:p>
        </p:txBody>
      </p:sp>
      <p:sp>
        <p:nvSpPr>
          <p:cNvPr id="245" name="TextBox 244">
            <a:extLst>
              <a:ext uri="{FF2B5EF4-FFF2-40B4-BE49-F238E27FC236}">
                <a16:creationId xmlns:a16="http://schemas.microsoft.com/office/drawing/2014/main" id="{315AA6A7-0A8A-46CC-9B90-4C1766EF0A2E}"/>
              </a:ext>
            </a:extLst>
          </p:cNvPr>
          <p:cNvSpPr txBox="1"/>
          <p:nvPr/>
        </p:nvSpPr>
        <p:spPr>
          <a:xfrm>
            <a:off x="6409087" y="4504915"/>
            <a:ext cx="426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B1</a:t>
            </a:r>
          </a:p>
        </p:txBody>
      </p:sp>
      <p:sp>
        <p:nvSpPr>
          <p:cNvPr id="246" name="TextBox 245">
            <a:extLst>
              <a:ext uri="{FF2B5EF4-FFF2-40B4-BE49-F238E27FC236}">
                <a16:creationId xmlns:a16="http://schemas.microsoft.com/office/drawing/2014/main" id="{70944B43-A401-4863-AEB5-A51081E19AFA}"/>
              </a:ext>
            </a:extLst>
          </p:cNvPr>
          <p:cNvSpPr txBox="1"/>
          <p:nvPr/>
        </p:nvSpPr>
        <p:spPr>
          <a:xfrm>
            <a:off x="11459109" y="4570300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time</a:t>
            </a:r>
          </a:p>
        </p:txBody>
      </p:sp>
      <p:sp>
        <p:nvSpPr>
          <p:cNvPr id="258" name="TextBox 257">
            <a:extLst>
              <a:ext uri="{FF2B5EF4-FFF2-40B4-BE49-F238E27FC236}">
                <a16:creationId xmlns:a16="http://schemas.microsoft.com/office/drawing/2014/main" id="{CC76C005-C591-40BD-9BCF-5903F3C55C1B}"/>
              </a:ext>
            </a:extLst>
          </p:cNvPr>
          <p:cNvSpPr txBox="1"/>
          <p:nvPr/>
        </p:nvSpPr>
        <p:spPr>
          <a:xfrm>
            <a:off x="4495300" y="2252129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K2=3</a:t>
            </a:r>
          </a:p>
        </p:txBody>
      </p:sp>
      <p:sp>
        <p:nvSpPr>
          <p:cNvPr id="259" name="TextBox 258">
            <a:extLst>
              <a:ext uri="{FF2B5EF4-FFF2-40B4-BE49-F238E27FC236}">
                <a16:creationId xmlns:a16="http://schemas.microsoft.com/office/drawing/2014/main" id="{7855B931-85CF-4FCD-A260-C47959D1F0C1}"/>
              </a:ext>
            </a:extLst>
          </p:cNvPr>
          <p:cNvSpPr txBox="1"/>
          <p:nvPr/>
        </p:nvSpPr>
        <p:spPr>
          <a:xfrm>
            <a:off x="6432255" y="2257046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K2=2</a:t>
            </a:r>
          </a:p>
        </p:txBody>
      </p:sp>
      <p:sp>
        <p:nvSpPr>
          <p:cNvPr id="260" name="TextBox 259">
            <a:extLst>
              <a:ext uri="{FF2B5EF4-FFF2-40B4-BE49-F238E27FC236}">
                <a16:creationId xmlns:a16="http://schemas.microsoft.com/office/drawing/2014/main" id="{1D8CC4DE-BE20-4480-B0A3-BA0A4C0C0919}"/>
              </a:ext>
            </a:extLst>
          </p:cNvPr>
          <p:cNvSpPr txBox="1"/>
          <p:nvPr/>
        </p:nvSpPr>
        <p:spPr>
          <a:xfrm>
            <a:off x="6308703" y="1922749"/>
            <a:ext cx="1062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UL-DAI=2</a:t>
            </a:r>
          </a:p>
        </p:txBody>
      </p:sp>
      <p:sp>
        <p:nvSpPr>
          <p:cNvPr id="261" name="TextBox 260">
            <a:extLst>
              <a:ext uri="{FF2B5EF4-FFF2-40B4-BE49-F238E27FC236}">
                <a16:creationId xmlns:a16="http://schemas.microsoft.com/office/drawing/2014/main" id="{9B12ECDE-D754-497A-A5D2-2BAA5DA5CE0E}"/>
              </a:ext>
            </a:extLst>
          </p:cNvPr>
          <p:cNvSpPr txBox="1"/>
          <p:nvPr/>
        </p:nvSpPr>
        <p:spPr>
          <a:xfrm>
            <a:off x="4291568" y="1942421"/>
            <a:ext cx="1062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UL-DAI=2</a:t>
            </a:r>
          </a:p>
        </p:txBody>
      </p:sp>
      <p:cxnSp>
        <p:nvCxnSpPr>
          <p:cNvPr id="263" name="Connector: Elbow 262">
            <a:extLst>
              <a:ext uri="{FF2B5EF4-FFF2-40B4-BE49-F238E27FC236}">
                <a16:creationId xmlns:a16="http://schemas.microsoft.com/office/drawing/2014/main" id="{6547ECCF-6CC2-45D0-85E5-192FB1F172A1}"/>
              </a:ext>
            </a:extLst>
          </p:cNvPr>
          <p:cNvCxnSpPr>
            <a:cxnSpLocks/>
            <a:stCxn id="232" idx="2"/>
            <a:endCxn id="234" idx="2"/>
          </p:cNvCxnSpPr>
          <p:nvPr/>
        </p:nvCxnSpPr>
        <p:spPr>
          <a:xfrm rot="5400000" flipH="1" flipV="1">
            <a:off x="7237302" y="240165"/>
            <a:ext cx="173816" cy="5799395"/>
          </a:xfrm>
          <a:prstGeom prst="bentConnector3">
            <a:avLst>
              <a:gd name="adj1" fmla="val -83064"/>
            </a:avLst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66" name="Connector: Elbow 265">
            <a:extLst>
              <a:ext uri="{FF2B5EF4-FFF2-40B4-BE49-F238E27FC236}">
                <a16:creationId xmlns:a16="http://schemas.microsoft.com/office/drawing/2014/main" id="{F860A627-0ADA-4162-8721-4375F4DC0673}"/>
              </a:ext>
            </a:extLst>
          </p:cNvPr>
          <p:cNvCxnSpPr>
            <a:cxnSpLocks/>
            <a:stCxn id="231" idx="2"/>
            <a:endCxn id="235" idx="2"/>
          </p:cNvCxnSpPr>
          <p:nvPr/>
        </p:nvCxnSpPr>
        <p:spPr>
          <a:xfrm rot="5400000" flipH="1" flipV="1">
            <a:off x="8718588" y="722872"/>
            <a:ext cx="173818" cy="4833981"/>
          </a:xfrm>
          <a:prstGeom prst="bentConnector3">
            <a:avLst>
              <a:gd name="adj1" fmla="val -145362"/>
            </a:avLst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4" name="Rectangle 43">
            <a:extLst>
              <a:ext uri="{FF2B5EF4-FFF2-40B4-BE49-F238E27FC236}">
                <a16:creationId xmlns:a16="http://schemas.microsoft.com/office/drawing/2014/main" id="{9E90460B-13C9-4F5A-B9EA-8A9CB363BC6A}"/>
              </a:ext>
            </a:extLst>
          </p:cNvPr>
          <p:cNvSpPr/>
          <p:nvPr/>
        </p:nvSpPr>
        <p:spPr>
          <a:xfrm>
            <a:off x="6987115" y="2590761"/>
            <a:ext cx="358877" cy="64403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dirty="0"/>
              <a:t>DCI B2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84299387-CEF9-4CEF-A120-171CCB1245A1}"/>
              </a:ext>
            </a:extLst>
          </p:cNvPr>
          <p:cNvSpPr/>
          <p:nvPr/>
        </p:nvSpPr>
        <p:spPr>
          <a:xfrm>
            <a:off x="10823899" y="3555183"/>
            <a:ext cx="813229" cy="52847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PUSCHB2</a:t>
            </a:r>
          </a:p>
        </p:txBody>
      </p:sp>
      <p:cxnSp>
        <p:nvCxnSpPr>
          <p:cNvPr id="49" name="Connector: Elbow 48">
            <a:extLst>
              <a:ext uri="{FF2B5EF4-FFF2-40B4-BE49-F238E27FC236}">
                <a16:creationId xmlns:a16="http://schemas.microsoft.com/office/drawing/2014/main" id="{6F112792-389C-4675-8829-FD26A46C8519}"/>
              </a:ext>
            </a:extLst>
          </p:cNvPr>
          <p:cNvCxnSpPr>
            <a:cxnSpLocks/>
            <a:stCxn id="44" idx="2"/>
            <a:endCxn id="47" idx="2"/>
          </p:cNvCxnSpPr>
          <p:nvPr/>
        </p:nvCxnSpPr>
        <p:spPr>
          <a:xfrm rot="16200000" flipH="1">
            <a:off x="8774101" y="1627246"/>
            <a:ext cx="848866" cy="4063960"/>
          </a:xfrm>
          <a:prstGeom prst="bentConnector3">
            <a:avLst>
              <a:gd name="adj1" fmla="val 142521"/>
            </a:avLst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EFF06556-F051-4172-8545-7D332D55236A}"/>
              </a:ext>
            </a:extLst>
          </p:cNvPr>
          <p:cNvCxnSpPr>
            <a:cxnSpLocks/>
          </p:cNvCxnSpPr>
          <p:nvPr/>
        </p:nvCxnSpPr>
        <p:spPr>
          <a:xfrm>
            <a:off x="7348183" y="2022139"/>
            <a:ext cx="0" cy="2509760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017AC3A0-6B96-4D2C-AF03-2713900D381E}"/>
              </a:ext>
            </a:extLst>
          </p:cNvPr>
          <p:cNvSpPr txBox="1"/>
          <p:nvPr/>
        </p:nvSpPr>
        <p:spPr>
          <a:xfrm>
            <a:off x="7175103" y="4516401"/>
            <a:ext cx="426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B2</a:t>
            </a:r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2DA6FE5B-B5CA-498E-96B5-A582D5928AEB}"/>
              </a:ext>
            </a:extLst>
          </p:cNvPr>
          <p:cNvSpPr/>
          <p:nvPr/>
        </p:nvSpPr>
        <p:spPr>
          <a:xfrm>
            <a:off x="545692" y="294970"/>
            <a:ext cx="914400" cy="914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Case C-2</a:t>
            </a:r>
          </a:p>
        </p:txBody>
      </p:sp>
    </p:spTree>
    <p:extLst>
      <p:ext uri="{BB962C8B-B14F-4D97-AF65-F5344CB8AC3E}">
        <p14:creationId xmlns:p14="http://schemas.microsoft.com/office/powerpoint/2010/main" val="20250575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C7CF7-D202-4205-BD9A-35FDEB2DD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Case D</a:t>
            </a:r>
          </a:p>
        </p:txBody>
      </p:sp>
    </p:spTree>
    <p:extLst>
      <p:ext uri="{BB962C8B-B14F-4D97-AF65-F5344CB8AC3E}">
        <p14:creationId xmlns:p14="http://schemas.microsoft.com/office/powerpoint/2010/main" val="26592404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CAB73-C5F4-4A54-A88C-631096E79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Views on UE behavior for Case D &amp; its variants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B1530D13-B77A-4204-A766-F951E32C24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8529582"/>
              </p:ext>
            </p:extLst>
          </p:nvPr>
        </p:nvGraphicFramePr>
        <p:xfrm>
          <a:off x="1186024" y="1648579"/>
          <a:ext cx="10083800" cy="276352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667534">
                  <a:extLst>
                    <a:ext uri="{9D8B030D-6E8A-4147-A177-3AD203B41FA5}">
                      <a16:colId xmlns:a16="http://schemas.microsoft.com/office/drawing/2014/main" val="2711001790"/>
                    </a:ext>
                  </a:extLst>
                </a:gridCol>
                <a:gridCol w="2010984">
                  <a:extLst>
                    <a:ext uri="{9D8B030D-6E8A-4147-A177-3AD203B41FA5}">
                      <a16:colId xmlns:a16="http://schemas.microsoft.com/office/drawing/2014/main" val="2589059582"/>
                    </a:ext>
                  </a:extLst>
                </a:gridCol>
                <a:gridCol w="6405282">
                  <a:extLst>
                    <a:ext uri="{9D8B030D-6E8A-4147-A177-3AD203B41FA5}">
                      <a16:colId xmlns:a16="http://schemas.microsoft.com/office/drawing/2014/main" val="32113654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Case D &amp; D-x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Selected PUSCH for HARQ-ACK mux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HARQ-ACK CB to mux in PUSCH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67667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Case 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49729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Case D-0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33155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Case D-3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9426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Case D-5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0723752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Note 1: If no HARQ-ACK CB is multiplexed in any PUSCH, please indicate “None” in the corresponding row.</a:t>
                      </a:r>
                    </a:p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Note 2: If HARQ-ACK CB is multiplexed in a PUSCH, indicate the PUSCH and the content of CB.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06400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72427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0" name="Table 240">
            <a:extLst>
              <a:ext uri="{FF2B5EF4-FFF2-40B4-BE49-F238E27FC236}">
                <a16:creationId xmlns:a16="http://schemas.microsoft.com/office/drawing/2014/main" id="{EA760789-F727-4F49-9159-B2D97DD35367}"/>
              </a:ext>
            </a:extLst>
          </p:cNvPr>
          <p:cNvGraphicFramePr>
            <a:graphicFrameLocks noGrp="1"/>
          </p:cNvGraphicFramePr>
          <p:nvPr/>
        </p:nvGraphicFramePr>
        <p:xfrm>
          <a:off x="235975" y="1991032"/>
          <a:ext cx="11437374" cy="21680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6229">
                  <a:extLst>
                    <a:ext uri="{9D8B030D-6E8A-4147-A177-3AD203B41FA5}">
                      <a16:colId xmlns:a16="http://schemas.microsoft.com/office/drawing/2014/main" val="1681168589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972770274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2905042425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315099685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3602435819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708101168"/>
                    </a:ext>
                  </a:extLst>
                </a:gridCol>
              </a:tblGrid>
              <a:tr h="216801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8633168"/>
                  </a:ext>
                </a:extLst>
              </a:tr>
            </a:tbl>
          </a:graphicData>
        </a:graphic>
      </p:graphicFrame>
      <p:sp>
        <p:nvSpPr>
          <p:cNvPr id="228" name="Rectangle 227">
            <a:extLst>
              <a:ext uri="{FF2B5EF4-FFF2-40B4-BE49-F238E27FC236}">
                <a16:creationId xmlns:a16="http://schemas.microsoft.com/office/drawing/2014/main" id="{D935D4D5-A8DD-4081-95AE-6C4207CB21C4}"/>
              </a:ext>
            </a:extLst>
          </p:cNvPr>
          <p:cNvSpPr/>
          <p:nvPr/>
        </p:nvSpPr>
        <p:spPr>
          <a:xfrm>
            <a:off x="870155" y="2784967"/>
            <a:ext cx="943896" cy="6762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PDSCH1</a:t>
            </a:r>
          </a:p>
        </p:txBody>
      </p:sp>
      <p:cxnSp>
        <p:nvCxnSpPr>
          <p:cNvPr id="230" name="Straight Arrow Connector 229">
            <a:extLst>
              <a:ext uri="{FF2B5EF4-FFF2-40B4-BE49-F238E27FC236}">
                <a16:creationId xmlns:a16="http://schemas.microsoft.com/office/drawing/2014/main" id="{50210733-BEAA-4C9D-B5AA-EECFA07F638E}"/>
              </a:ext>
            </a:extLst>
          </p:cNvPr>
          <p:cNvCxnSpPr>
            <a:cxnSpLocks/>
          </p:cNvCxnSpPr>
          <p:nvPr/>
        </p:nvCxnSpPr>
        <p:spPr>
          <a:xfrm>
            <a:off x="58998" y="4151674"/>
            <a:ext cx="11887200" cy="0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31" name="Rectangle 230">
            <a:extLst>
              <a:ext uri="{FF2B5EF4-FFF2-40B4-BE49-F238E27FC236}">
                <a16:creationId xmlns:a16="http://schemas.microsoft.com/office/drawing/2014/main" id="{4622D59A-388F-4200-8F6E-E5461C1FC5E2}"/>
              </a:ext>
            </a:extLst>
          </p:cNvPr>
          <p:cNvSpPr/>
          <p:nvPr/>
        </p:nvSpPr>
        <p:spPr>
          <a:xfrm>
            <a:off x="6209068" y="2799716"/>
            <a:ext cx="358877" cy="64403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dirty="0"/>
              <a:t>DCI B1</a:t>
            </a:r>
          </a:p>
        </p:txBody>
      </p:sp>
      <p:sp>
        <p:nvSpPr>
          <p:cNvPr id="232" name="Rectangle 231">
            <a:extLst>
              <a:ext uri="{FF2B5EF4-FFF2-40B4-BE49-F238E27FC236}">
                <a16:creationId xmlns:a16="http://schemas.microsoft.com/office/drawing/2014/main" id="{FB1C3394-941F-49D1-93C8-930EA74A1C16}"/>
              </a:ext>
            </a:extLst>
          </p:cNvPr>
          <p:cNvSpPr/>
          <p:nvPr/>
        </p:nvSpPr>
        <p:spPr>
          <a:xfrm>
            <a:off x="4262281" y="2799715"/>
            <a:ext cx="324463" cy="64403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dirty="0"/>
              <a:t>DCI A1</a:t>
            </a:r>
          </a:p>
        </p:txBody>
      </p:sp>
      <p:sp>
        <p:nvSpPr>
          <p:cNvPr id="233" name="Rectangle 232">
            <a:extLst>
              <a:ext uri="{FF2B5EF4-FFF2-40B4-BE49-F238E27FC236}">
                <a16:creationId xmlns:a16="http://schemas.microsoft.com/office/drawing/2014/main" id="{0FE4D178-67C4-4F08-A976-11EF9C58372A}"/>
              </a:ext>
            </a:extLst>
          </p:cNvPr>
          <p:cNvSpPr/>
          <p:nvPr/>
        </p:nvSpPr>
        <p:spPr>
          <a:xfrm>
            <a:off x="545692" y="2784966"/>
            <a:ext cx="324463" cy="6762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/>
              <a:t>DCI1</a:t>
            </a:r>
          </a:p>
        </p:txBody>
      </p:sp>
      <p:sp>
        <p:nvSpPr>
          <p:cNvPr id="234" name="Rectangle 233">
            <a:extLst>
              <a:ext uri="{FF2B5EF4-FFF2-40B4-BE49-F238E27FC236}">
                <a16:creationId xmlns:a16="http://schemas.microsoft.com/office/drawing/2014/main" id="{8AF7BD95-44FB-4EC3-BA31-E0C1C165FE42}"/>
              </a:ext>
            </a:extLst>
          </p:cNvPr>
          <p:cNvSpPr/>
          <p:nvPr/>
        </p:nvSpPr>
        <p:spPr>
          <a:xfrm>
            <a:off x="9817293" y="3082410"/>
            <a:ext cx="899863" cy="528476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PUSCHA1</a:t>
            </a:r>
          </a:p>
        </p:txBody>
      </p:sp>
      <p:sp>
        <p:nvSpPr>
          <p:cNvPr id="235" name="Rectangle 234">
            <a:extLst>
              <a:ext uri="{FF2B5EF4-FFF2-40B4-BE49-F238E27FC236}">
                <a16:creationId xmlns:a16="http://schemas.microsoft.com/office/drawing/2014/main" id="{F2667B42-7DF1-4CE0-BB1E-7AD30E8E5D14}"/>
              </a:ext>
            </a:extLst>
          </p:cNvPr>
          <p:cNvSpPr/>
          <p:nvPr/>
        </p:nvSpPr>
        <p:spPr>
          <a:xfrm>
            <a:off x="10729239" y="3082409"/>
            <a:ext cx="899863" cy="52847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PUSCHB1</a:t>
            </a:r>
          </a:p>
        </p:txBody>
      </p:sp>
      <p:sp>
        <p:nvSpPr>
          <p:cNvPr id="237" name="Rectangle 236">
            <a:extLst>
              <a:ext uri="{FF2B5EF4-FFF2-40B4-BE49-F238E27FC236}">
                <a16:creationId xmlns:a16="http://schemas.microsoft.com/office/drawing/2014/main" id="{C965D9DD-F084-4FE3-91D4-CC22002856EA}"/>
              </a:ext>
            </a:extLst>
          </p:cNvPr>
          <p:cNvSpPr/>
          <p:nvPr/>
        </p:nvSpPr>
        <p:spPr>
          <a:xfrm>
            <a:off x="2703869" y="2770225"/>
            <a:ext cx="943896" cy="6784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PDSCH2</a:t>
            </a:r>
          </a:p>
        </p:txBody>
      </p:sp>
      <p:sp>
        <p:nvSpPr>
          <p:cNvPr id="238" name="Rectangle 237">
            <a:extLst>
              <a:ext uri="{FF2B5EF4-FFF2-40B4-BE49-F238E27FC236}">
                <a16:creationId xmlns:a16="http://schemas.microsoft.com/office/drawing/2014/main" id="{2BF016FE-DACB-4A3D-AEE5-16ACEBA28C2C}"/>
              </a:ext>
            </a:extLst>
          </p:cNvPr>
          <p:cNvSpPr/>
          <p:nvPr/>
        </p:nvSpPr>
        <p:spPr>
          <a:xfrm>
            <a:off x="2379406" y="2780055"/>
            <a:ext cx="324463" cy="6686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/>
              <a:t>DCI2</a:t>
            </a:r>
          </a:p>
        </p:txBody>
      </p:sp>
      <p:sp>
        <p:nvSpPr>
          <p:cNvPr id="239" name="Rectangle 238">
            <a:extLst>
              <a:ext uri="{FF2B5EF4-FFF2-40B4-BE49-F238E27FC236}">
                <a16:creationId xmlns:a16="http://schemas.microsoft.com/office/drawing/2014/main" id="{F42FAF09-F65D-4349-A816-054D2F56538A}"/>
              </a:ext>
            </a:extLst>
          </p:cNvPr>
          <p:cNvSpPr/>
          <p:nvPr/>
        </p:nvSpPr>
        <p:spPr>
          <a:xfrm>
            <a:off x="9812593" y="2403986"/>
            <a:ext cx="1816509" cy="52845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PUCCH</a:t>
            </a:r>
          </a:p>
        </p:txBody>
      </p:sp>
      <p:cxnSp>
        <p:nvCxnSpPr>
          <p:cNvPr id="242" name="Straight Connector 241">
            <a:extLst>
              <a:ext uri="{FF2B5EF4-FFF2-40B4-BE49-F238E27FC236}">
                <a16:creationId xmlns:a16="http://schemas.microsoft.com/office/drawing/2014/main" id="{2425DBF4-B077-4F81-BC95-D0B0C3E65CA5}"/>
              </a:ext>
            </a:extLst>
          </p:cNvPr>
          <p:cNvCxnSpPr/>
          <p:nvPr/>
        </p:nvCxnSpPr>
        <p:spPr>
          <a:xfrm>
            <a:off x="4601492" y="1991032"/>
            <a:ext cx="0" cy="2160642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43" name="Straight Connector 242">
            <a:extLst>
              <a:ext uri="{FF2B5EF4-FFF2-40B4-BE49-F238E27FC236}">
                <a16:creationId xmlns:a16="http://schemas.microsoft.com/office/drawing/2014/main" id="{867F36E0-9A0D-475E-B376-B32A4CE13687}"/>
              </a:ext>
            </a:extLst>
          </p:cNvPr>
          <p:cNvCxnSpPr/>
          <p:nvPr/>
        </p:nvCxnSpPr>
        <p:spPr>
          <a:xfrm>
            <a:off x="6558109" y="2002088"/>
            <a:ext cx="0" cy="2160642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44" name="TextBox 243">
            <a:extLst>
              <a:ext uri="{FF2B5EF4-FFF2-40B4-BE49-F238E27FC236}">
                <a16:creationId xmlns:a16="http://schemas.microsoft.com/office/drawing/2014/main" id="{730B8914-8036-422E-92BF-A05622EAAB21}"/>
              </a:ext>
            </a:extLst>
          </p:cNvPr>
          <p:cNvSpPr txBox="1"/>
          <p:nvPr/>
        </p:nvSpPr>
        <p:spPr>
          <a:xfrm>
            <a:off x="4439264" y="4085308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245" name="TextBox 244">
            <a:extLst>
              <a:ext uri="{FF2B5EF4-FFF2-40B4-BE49-F238E27FC236}">
                <a16:creationId xmlns:a16="http://schemas.microsoft.com/office/drawing/2014/main" id="{315AA6A7-0A8A-46CC-9B90-4C1766EF0A2E}"/>
              </a:ext>
            </a:extLst>
          </p:cNvPr>
          <p:cNvSpPr txBox="1"/>
          <p:nvPr/>
        </p:nvSpPr>
        <p:spPr>
          <a:xfrm>
            <a:off x="6409087" y="4114801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246" name="TextBox 245">
            <a:extLst>
              <a:ext uri="{FF2B5EF4-FFF2-40B4-BE49-F238E27FC236}">
                <a16:creationId xmlns:a16="http://schemas.microsoft.com/office/drawing/2014/main" id="{70944B43-A401-4863-AEB5-A51081E19AFA}"/>
              </a:ext>
            </a:extLst>
          </p:cNvPr>
          <p:cNvSpPr txBox="1"/>
          <p:nvPr/>
        </p:nvSpPr>
        <p:spPr>
          <a:xfrm>
            <a:off x="11555363" y="4076999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time</a:t>
            </a:r>
          </a:p>
        </p:txBody>
      </p:sp>
      <p:cxnSp>
        <p:nvCxnSpPr>
          <p:cNvPr id="248" name="Connector: Elbow 247">
            <a:extLst>
              <a:ext uri="{FF2B5EF4-FFF2-40B4-BE49-F238E27FC236}">
                <a16:creationId xmlns:a16="http://schemas.microsoft.com/office/drawing/2014/main" id="{9C7F821A-393C-4FEA-BABF-E17043F11AAF}"/>
              </a:ext>
            </a:extLst>
          </p:cNvPr>
          <p:cNvCxnSpPr>
            <a:endCxn id="239" idx="0"/>
          </p:cNvCxnSpPr>
          <p:nvPr/>
        </p:nvCxnSpPr>
        <p:spPr>
          <a:xfrm flipV="1">
            <a:off x="707923" y="2403986"/>
            <a:ext cx="10012925" cy="351491"/>
          </a:xfrm>
          <a:prstGeom prst="bentConnector4">
            <a:avLst>
              <a:gd name="adj1" fmla="val 99"/>
              <a:gd name="adj2" fmla="val 353855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Connector: Elbow 251">
            <a:extLst>
              <a:ext uri="{FF2B5EF4-FFF2-40B4-BE49-F238E27FC236}">
                <a16:creationId xmlns:a16="http://schemas.microsoft.com/office/drawing/2014/main" id="{E601BEDE-0037-45D7-80BE-78CC132A863C}"/>
              </a:ext>
            </a:extLst>
          </p:cNvPr>
          <p:cNvCxnSpPr>
            <a:endCxn id="239" idx="0"/>
          </p:cNvCxnSpPr>
          <p:nvPr/>
        </p:nvCxnSpPr>
        <p:spPr>
          <a:xfrm flipV="1">
            <a:off x="2541637" y="2403986"/>
            <a:ext cx="8179211" cy="351491"/>
          </a:xfrm>
          <a:prstGeom prst="bentConnector4">
            <a:avLst>
              <a:gd name="adj1" fmla="val 271"/>
              <a:gd name="adj2" fmla="val 496518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" name="TextBox 255">
            <a:extLst>
              <a:ext uri="{FF2B5EF4-FFF2-40B4-BE49-F238E27FC236}">
                <a16:creationId xmlns:a16="http://schemas.microsoft.com/office/drawing/2014/main" id="{D528599B-EAB1-4F21-894E-64F7D5ADCF9A}"/>
              </a:ext>
            </a:extLst>
          </p:cNvPr>
          <p:cNvSpPr txBox="1"/>
          <p:nvPr/>
        </p:nvSpPr>
        <p:spPr>
          <a:xfrm>
            <a:off x="338297" y="2483550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K1=5</a:t>
            </a:r>
          </a:p>
        </p:txBody>
      </p:sp>
      <p:sp>
        <p:nvSpPr>
          <p:cNvPr id="257" name="TextBox 256">
            <a:extLst>
              <a:ext uri="{FF2B5EF4-FFF2-40B4-BE49-F238E27FC236}">
                <a16:creationId xmlns:a16="http://schemas.microsoft.com/office/drawing/2014/main" id="{420D8735-1B94-40A9-A66E-16F326CF4DCD}"/>
              </a:ext>
            </a:extLst>
          </p:cNvPr>
          <p:cNvSpPr txBox="1"/>
          <p:nvPr/>
        </p:nvSpPr>
        <p:spPr>
          <a:xfrm>
            <a:off x="2189635" y="2449440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K1=4</a:t>
            </a:r>
          </a:p>
        </p:txBody>
      </p:sp>
      <p:sp>
        <p:nvSpPr>
          <p:cNvPr id="258" name="TextBox 257">
            <a:extLst>
              <a:ext uri="{FF2B5EF4-FFF2-40B4-BE49-F238E27FC236}">
                <a16:creationId xmlns:a16="http://schemas.microsoft.com/office/drawing/2014/main" id="{CC76C005-C591-40BD-9BCF-5903F3C55C1B}"/>
              </a:ext>
            </a:extLst>
          </p:cNvPr>
          <p:cNvSpPr txBox="1"/>
          <p:nvPr/>
        </p:nvSpPr>
        <p:spPr>
          <a:xfrm>
            <a:off x="4038096" y="2469105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K2=3</a:t>
            </a:r>
          </a:p>
        </p:txBody>
      </p:sp>
      <p:sp>
        <p:nvSpPr>
          <p:cNvPr id="259" name="TextBox 258">
            <a:extLst>
              <a:ext uri="{FF2B5EF4-FFF2-40B4-BE49-F238E27FC236}">
                <a16:creationId xmlns:a16="http://schemas.microsoft.com/office/drawing/2014/main" id="{7855B931-85CF-4FCD-A260-C47959D1F0C1}"/>
              </a:ext>
            </a:extLst>
          </p:cNvPr>
          <p:cNvSpPr txBox="1"/>
          <p:nvPr/>
        </p:nvSpPr>
        <p:spPr>
          <a:xfrm>
            <a:off x="5975051" y="2474022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K2=2</a:t>
            </a:r>
          </a:p>
        </p:txBody>
      </p:sp>
      <p:sp>
        <p:nvSpPr>
          <p:cNvPr id="260" name="TextBox 259">
            <a:extLst>
              <a:ext uri="{FF2B5EF4-FFF2-40B4-BE49-F238E27FC236}">
                <a16:creationId xmlns:a16="http://schemas.microsoft.com/office/drawing/2014/main" id="{1D8CC4DE-BE20-4480-B0A3-BA0A4C0C0919}"/>
              </a:ext>
            </a:extLst>
          </p:cNvPr>
          <p:cNvSpPr txBox="1"/>
          <p:nvPr/>
        </p:nvSpPr>
        <p:spPr>
          <a:xfrm>
            <a:off x="5935723" y="2139725"/>
            <a:ext cx="1062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UL-DAI=4</a:t>
            </a:r>
          </a:p>
        </p:txBody>
      </p:sp>
      <p:sp>
        <p:nvSpPr>
          <p:cNvPr id="261" name="TextBox 260">
            <a:extLst>
              <a:ext uri="{FF2B5EF4-FFF2-40B4-BE49-F238E27FC236}">
                <a16:creationId xmlns:a16="http://schemas.microsoft.com/office/drawing/2014/main" id="{9B12ECDE-D754-497A-A5D2-2BAA5DA5CE0E}"/>
              </a:ext>
            </a:extLst>
          </p:cNvPr>
          <p:cNvSpPr txBox="1"/>
          <p:nvPr/>
        </p:nvSpPr>
        <p:spPr>
          <a:xfrm>
            <a:off x="4026872" y="2159397"/>
            <a:ext cx="1062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UL-DAI=2</a:t>
            </a:r>
          </a:p>
        </p:txBody>
      </p:sp>
      <p:cxnSp>
        <p:nvCxnSpPr>
          <p:cNvPr id="263" name="Connector: Elbow 262">
            <a:extLst>
              <a:ext uri="{FF2B5EF4-FFF2-40B4-BE49-F238E27FC236}">
                <a16:creationId xmlns:a16="http://schemas.microsoft.com/office/drawing/2014/main" id="{6547ECCF-6CC2-45D0-85E5-192FB1F172A1}"/>
              </a:ext>
            </a:extLst>
          </p:cNvPr>
          <p:cNvCxnSpPr>
            <a:stCxn id="232" idx="2"/>
            <a:endCxn id="234" idx="2"/>
          </p:cNvCxnSpPr>
          <p:nvPr/>
        </p:nvCxnSpPr>
        <p:spPr>
          <a:xfrm rot="16200000" flipH="1">
            <a:off x="7262300" y="605960"/>
            <a:ext cx="167139" cy="5842712"/>
          </a:xfrm>
          <a:prstGeom prst="bentConnector3">
            <a:avLst>
              <a:gd name="adj1" fmla="val 748566"/>
            </a:avLst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66" name="Connector: Elbow 265">
            <a:extLst>
              <a:ext uri="{FF2B5EF4-FFF2-40B4-BE49-F238E27FC236}">
                <a16:creationId xmlns:a16="http://schemas.microsoft.com/office/drawing/2014/main" id="{F860A627-0ADA-4162-8721-4375F4DC0673}"/>
              </a:ext>
            </a:extLst>
          </p:cNvPr>
          <p:cNvCxnSpPr>
            <a:stCxn id="231" idx="2"/>
            <a:endCxn id="235" idx="2"/>
          </p:cNvCxnSpPr>
          <p:nvPr/>
        </p:nvCxnSpPr>
        <p:spPr>
          <a:xfrm rot="16200000" flipH="1">
            <a:off x="8700271" y="1131984"/>
            <a:ext cx="167137" cy="4790664"/>
          </a:xfrm>
          <a:prstGeom prst="bentConnector3">
            <a:avLst>
              <a:gd name="adj1" fmla="val 1013297"/>
            </a:avLst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68" name="Oval 267">
            <a:extLst>
              <a:ext uri="{FF2B5EF4-FFF2-40B4-BE49-F238E27FC236}">
                <a16:creationId xmlns:a16="http://schemas.microsoft.com/office/drawing/2014/main" id="{D92665D8-1551-45B5-BED3-E11882B3486B}"/>
              </a:ext>
            </a:extLst>
          </p:cNvPr>
          <p:cNvSpPr/>
          <p:nvPr/>
        </p:nvSpPr>
        <p:spPr>
          <a:xfrm>
            <a:off x="545692" y="294970"/>
            <a:ext cx="914400" cy="914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Case D</a:t>
            </a:r>
          </a:p>
        </p:txBody>
      </p:sp>
    </p:spTree>
    <p:extLst>
      <p:ext uri="{BB962C8B-B14F-4D97-AF65-F5344CB8AC3E}">
        <p14:creationId xmlns:p14="http://schemas.microsoft.com/office/powerpoint/2010/main" val="19808022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0" name="Table 240">
            <a:extLst>
              <a:ext uri="{FF2B5EF4-FFF2-40B4-BE49-F238E27FC236}">
                <a16:creationId xmlns:a16="http://schemas.microsoft.com/office/drawing/2014/main" id="{EA760789-F727-4F49-9159-B2D97DD35367}"/>
              </a:ext>
            </a:extLst>
          </p:cNvPr>
          <p:cNvGraphicFramePr>
            <a:graphicFrameLocks noGrp="1"/>
          </p:cNvGraphicFramePr>
          <p:nvPr/>
        </p:nvGraphicFramePr>
        <p:xfrm>
          <a:off x="235975" y="1991032"/>
          <a:ext cx="11437374" cy="21680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6229">
                  <a:extLst>
                    <a:ext uri="{9D8B030D-6E8A-4147-A177-3AD203B41FA5}">
                      <a16:colId xmlns:a16="http://schemas.microsoft.com/office/drawing/2014/main" val="1681168589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972770274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2905042425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315099685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3602435819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708101168"/>
                    </a:ext>
                  </a:extLst>
                </a:gridCol>
              </a:tblGrid>
              <a:tr h="216801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8633168"/>
                  </a:ext>
                </a:extLst>
              </a:tr>
            </a:tbl>
          </a:graphicData>
        </a:graphic>
      </p:graphicFrame>
      <p:cxnSp>
        <p:nvCxnSpPr>
          <p:cNvPr id="230" name="Straight Arrow Connector 229">
            <a:extLst>
              <a:ext uri="{FF2B5EF4-FFF2-40B4-BE49-F238E27FC236}">
                <a16:creationId xmlns:a16="http://schemas.microsoft.com/office/drawing/2014/main" id="{50210733-BEAA-4C9D-B5AA-EECFA07F638E}"/>
              </a:ext>
            </a:extLst>
          </p:cNvPr>
          <p:cNvCxnSpPr>
            <a:cxnSpLocks/>
          </p:cNvCxnSpPr>
          <p:nvPr/>
        </p:nvCxnSpPr>
        <p:spPr>
          <a:xfrm>
            <a:off x="58998" y="4151674"/>
            <a:ext cx="11887200" cy="0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31" name="Rectangle 230">
            <a:extLst>
              <a:ext uri="{FF2B5EF4-FFF2-40B4-BE49-F238E27FC236}">
                <a16:creationId xmlns:a16="http://schemas.microsoft.com/office/drawing/2014/main" id="{4622D59A-388F-4200-8F6E-E5461C1FC5E2}"/>
              </a:ext>
            </a:extLst>
          </p:cNvPr>
          <p:cNvSpPr/>
          <p:nvPr/>
        </p:nvSpPr>
        <p:spPr>
          <a:xfrm>
            <a:off x="6209068" y="2799716"/>
            <a:ext cx="358877" cy="64403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dirty="0"/>
              <a:t>DCI B1</a:t>
            </a:r>
          </a:p>
        </p:txBody>
      </p:sp>
      <p:sp>
        <p:nvSpPr>
          <p:cNvPr id="232" name="Rectangle 231">
            <a:extLst>
              <a:ext uri="{FF2B5EF4-FFF2-40B4-BE49-F238E27FC236}">
                <a16:creationId xmlns:a16="http://schemas.microsoft.com/office/drawing/2014/main" id="{FB1C3394-941F-49D1-93C8-930EA74A1C16}"/>
              </a:ext>
            </a:extLst>
          </p:cNvPr>
          <p:cNvSpPr/>
          <p:nvPr/>
        </p:nvSpPr>
        <p:spPr>
          <a:xfrm>
            <a:off x="4262281" y="2799715"/>
            <a:ext cx="324463" cy="64403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dirty="0"/>
              <a:t>DCI A1</a:t>
            </a:r>
          </a:p>
        </p:txBody>
      </p:sp>
      <p:sp>
        <p:nvSpPr>
          <p:cNvPr id="234" name="Rectangle 233">
            <a:extLst>
              <a:ext uri="{FF2B5EF4-FFF2-40B4-BE49-F238E27FC236}">
                <a16:creationId xmlns:a16="http://schemas.microsoft.com/office/drawing/2014/main" id="{8AF7BD95-44FB-4EC3-BA31-E0C1C165FE42}"/>
              </a:ext>
            </a:extLst>
          </p:cNvPr>
          <p:cNvSpPr/>
          <p:nvPr/>
        </p:nvSpPr>
        <p:spPr>
          <a:xfrm>
            <a:off x="9817293" y="3082410"/>
            <a:ext cx="899863" cy="528476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PUSCHA1</a:t>
            </a:r>
          </a:p>
        </p:txBody>
      </p:sp>
      <p:sp>
        <p:nvSpPr>
          <p:cNvPr id="235" name="Rectangle 234">
            <a:extLst>
              <a:ext uri="{FF2B5EF4-FFF2-40B4-BE49-F238E27FC236}">
                <a16:creationId xmlns:a16="http://schemas.microsoft.com/office/drawing/2014/main" id="{F2667B42-7DF1-4CE0-BB1E-7AD30E8E5D14}"/>
              </a:ext>
            </a:extLst>
          </p:cNvPr>
          <p:cNvSpPr/>
          <p:nvPr/>
        </p:nvSpPr>
        <p:spPr>
          <a:xfrm>
            <a:off x="10729239" y="3082409"/>
            <a:ext cx="899863" cy="52847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PUSCHB1</a:t>
            </a:r>
          </a:p>
        </p:txBody>
      </p:sp>
      <p:cxnSp>
        <p:nvCxnSpPr>
          <p:cNvPr id="242" name="Straight Connector 241">
            <a:extLst>
              <a:ext uri="{FF2B5EF4-FFF2-40B4-BE49-F238E27FC236}">
                <a16:creationId xmlns:a16="http://schemas.microsoft.com/office/drawing/2014/main" id="{2425DBF4-B077-4F81-BC95-D0B0C3E65CA5}"/>
              </a:ext>
            </a:extLst>
          </p:cNvPr>
          <p:cNvCxnSpPr/>
          <p:nvPr/>
        </p:nvCxnSpPr>
        <p:spPr>
          <a:xfrm>
            <a:off x="4601492" y="1991032"/>
            <a:ext cx="0" cy="2160642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43" name="Straight Connector 242">
            <a:extLst>
              <a:ext uri="{FF2B5EF4-FFF2-40B4-BE49-F238E27FC236}">
                <a16:creationId xmlns:a16="http://schemas.microsoft.com/office/drawing/2014/main" id="{867F36E0-9A0D-475E-B376-B32A4CE13687}"/>
              </a:ext>
            </a:extLst>
          </p:cNvPr>
          <p:cNvCxnSpPr/>
          <p:nvPr/>
        </p:nvCxnSpPr>
        <p:spPr>
          <a:xfrm>
            <a:off x="6558109" y="2002088"/>
            <a:ext cx="0" cy="2160642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44" name="TextBox 243">
            <a:extLst>
              <a:ext uri="{FF2B5EF4-FFF2-40B4-BE49-F238E27FC236}">
                <a16:creationId xmlns:a16="http://schemas.microsoft.com/office/drawing/2014/main" id="{730B8914-8036-422E-92BF-A05622EAAB21}"/>
              </a:ext>
            </a:extLst>
          </p:cNvPr>
          <p:cNvSpPr txBox="1"/>
          <p:nvPr/>
        </p:nvSpPr>
        <p:spPr>
          <a:xfrm>
            <a:off x="4439264" y="4085308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245" name="TextBox 244">
            <a:extLst>
              <a:ext uri="{FF2B5EF4-FFF2-40B4-BE49-F238E27FC236}">
                <a16:creationId xmlns:a16="http://schemas.microsoft.com/office/drawing/2014/main" id="{315AA6A7-0A8A-46CC-9B90-4C1766EF0A2E}"/>
              </a:ext>
            </a:extLst>
          </p:cNvPr>
          <p:cNvSpPr txBox="1"/>
          <p:nvPr/>
        </p:nvSpPr>
        <p:spPr>
          <a:xfrm>
            <a:off x="6409087" y="4114801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246" name="TextBox 245">
            <a:extLst>
              <a:ext uri="{FF2B5EF4-FFF2-40B4-BE49-F238E27FC236}">
                <a16:creationId xmlns:a16="http://schemas.microsoft.com/office/drawing/2014/main" id="{70944B43-A401-4863-AEB5-A51081E19AFA}"/>
              </a:ext>
            </a:extLst>
          </p:cNvPr>
          <p:cNvSpPr txBox="1"/>
          <p:nvPr/>
        </p:nvSpPr>
        <p:spPr>
          <a:xfrm>
            <a:off x="11555363" y="4076999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time</a:t>
            </a:r>
          </a:p>
        </p:txBody>
      </p:sp>
      <p:sp>
        <p:nvSpPr>
          <p:cNvPr id="258" name="TextBox 257">
            <a:extLst>
              <a:ext uri="{FF2B5EF4-FFF2-40B4-BE49-F238E27FC236}">
                <a16:creationId xmlns:a16="http://schemas.microsoft.com/office/drawing/2014/main" id="{CC76C005-C591-40BD-9BCF-5903F3C55C1B}"/>
              </a:ext>
            </a:extLst>
          </p:cNvPr>
          <p:cNvSpPr txBox="1"/>
          <p:nvPr/>
        </p:nvSpPr>
        <p:spPr>
          <a:xfrm>
            <a:off x="4038096" y="2469105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K2=3</a:t>
            </a:r>
          </a:p>
        </p:txBody>
      </p:sp>
      <p:sp>
        <p:nvSpPr>
          <p:cNvPr id="259" name="TextBox 258">
            <a:extLst>
              <a:ext uri="{FF2B5EF4-FFF2-40B4-BE49-F238E27FC236}">
                <a16:creationId xmlns:a16="http://schemas.microsoft.com/office/drawing/2014/main" id="{7855B931-85CF-4FCD-A260-C47959D1F0C1}"/>
              </a:ext>
            </a:extLst>
          </p:cNvPr>
          <p:cNvSpPr txBox="1"/>
          <p:nvPr/>
        </p:nvSpPr>
        <p:spPr>
          <a:xfrm>
            <a:off x="5975051" y="2474022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K2=2</a:t>
            </a:r>
          </a:p>
        </p:txBody>
      </p:sp>
      <p:sp>
        <p:nvSpPr>
          <p:cNvPr id="260" name="TextBox 259">
            <a:extLst>
              <a:ext uri="{FF2B5EF4-FFF2-40B4-BE49-F238E27FC236}">
                <a16:creationId xmlns:a16="http://schemas.microsoft.com/office/drawing/2014/main" id="{1D8CC4DE-BE20-4480-B0A3-BA0A4C0C0919}"/>
              </a:ext>
            </a:extLst>
          </p:cNvPr>
          <p:cNvSpPr txBox="1"/>
          <p:nvPr/>
        </p:nvSpPr>
        <p:spPr>
          <a:xfrm>
            <a:off x="5935723" y="2139725"/>
            <a:ext cx="1062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UL-DAI=4</a:t>
            </a:r>
          </a:p>
        </p:txBody>
      </p:sp>
      <p:sp>
        <p:nvSpPr>
          <p:cNvPr id="261" name="TextBox 260">
            <a:extLst>
              <a:ext uri="{FF2B5EF4-FFF2-40B4-BE49-F238E27FC236}">
                <a16:creationId xmlns:a16="http://schemas.microsoft.com/office/drawing/2014/main" id="{9B12ECDE-D754-497A-A5D2-2BAA5DA5CE0E}"/>
              </a:ext>
            </a:extLst>
          </p:cNvPr>
          <p:cNvSpPr txBox="1"/>
          <p:nvPr/>
        </p:nvSpPr>
        <p:spPr>
          <a:xfrm>
            <a:off x="4026872" y="2159397"/>
            <a:ext cx="1062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UL-DAI=2</a:t>
            </a:r>
          </a:p>
        </p:txBody>
      </p:sp>
      <p:cxnSp>
        <p:nvCxnSpPr>
          <p:cNvPr id="263" name="Connector: Elbow 262">
            <a:extLst>
              <a:ext uri="{FF2B5EF4-FFF2-40B4-BE49-F238E27FC236}">
                <a16:creationId xmlns:a16="http://schemas.microsoft.com/office/drawing/2014/main" id="{6547ECCF-6CC2-45D0-85E5-192FB1F172A1}"/>
              </a:ext>
            </a:extLst>
          </p:cNvPr>
          <p:cNvCxnSpPr>
            <a:stCxn id="232" idx="2"/>
            <a:endCxn id="234" idx="2"/>
          </p:cNvCxnSpPr>
          <p:nvPr/>
        </p:nvCxnSpPr>
        <p:spPr>
          <a:xfrm rot="16200000" flipH="1">
            <a:off x="7262300" y="605960"/>
            <a:ext cx="167139" cy="5842712"/>
          </a:xfrm>
          <a:prstGeom prst="bentConnector3">
            <a:avLst>
              <a:gd name="adj1" fmla="val 748566"/>
            </a:avLst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66" name="Connector: Elbow 265">
            <a:extLst>
              <a:ext uri="{FF2B5EF4-FFF2-40B4-BE49-F238E27FC236}">
                <a16:creationId xmlns:a16="http://schemas.microsoft.com/office/drawing/2014/main" id="{F860A627-0ADA-4162-8721-4375F4DC0673}"/>
              </a:ext>
            </a:extLst>
          </p:cNvPr>
          <p:cNvCxnSpPr>
            <a:stCxn id="231" idx="2"/>
            <a:endCxn id="235" idx="2"/>
          </p:cNvCxnSpPr>
          <p:nvPr/>
        </p:nvCxnSpPr>
        <p:spPr>
          <a:xfrm rot="16200000" flipH="1">
            <a:off x="8700271" y="1131984"/>
            <a:ext cx="167137" cy="4790664"/>
          </a:xfrm>
          <a:prstGeom prst="bentConnector3">
            <a:avLst>
              <a:gd name="adj1" fmla="val 1013297"/>
            </a:avLst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68" name="Oval 267">
            <a:extLst>
              <a:ext uri="{FF2B5EF4-FFF2-40B4-BE49-F238E27FC236}">
                <a16:creationId xmlns:a16="http://schemas.microsoft.com/office/drawing/2014/main" id="{D92665D8-1551-45B5-BED3-E11882B3486B}"/>
              </a:ext>
            </a:extLst>
          </p:cNvPr>
          <p:cNvSpPr/>
          <p:nvPr/>
        </p:nvSpPr>
        <p:spPr>
          <a:xfrm>
            <a:off x="545692" y="294970"/>
            <a:ext cx="914400" cy="914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Case D-0</a:t>
            </a:r>
          </a:p>
        </p:txBody>
      </p:sp>
    </p:spTree>
    <p:extLst>
      <p:ext uri="{BB962C8B-B14F-4D97-AF65-F5344CB8AC3E}">
        <p14:creationId xmlns:p14="http://schemas.microsoft.com/office/powerpoint/2010/main" val="26346601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0" name="Table 240">
            <a:extLst>
              <a:ext uri="{FF2B5EF4-FFF2-40B4-BE49-F238E27FC236}">
                <a16:creationId xmlns:a16="http://schemas.microsoft.com/office/drawing/2014/main" id="{EA760789-F727-4F49-9159-B2D97DD35367}"/>
              </a:ext>
            </a:extLst>
          </p:cNvPr>
          <p:cNvGraphicFramePr>
            <a:graphicFrameLocks noGrp="1"/>
          </p:cNvGraphicFramePr>
          <p:nvPr/>
        </p:nvGraphicFramePr>
        <p:xfrm>
          <a:off x="235975" y="1991032"/>
          <a:ext cx="11437374" cy="21680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6229">
                  <a:extLst>
                    <a:ext uri="{9D8B030D-6E8A-4147-A177-3AD203B41FA5}">
                      <a16:colId xmlns:a16="http://schemas.microsoft.com/office/drawing/2014/main" val="1681168589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972770274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2905042425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315099685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3602435819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708101168"/>
                    </a:ext>
                  </a:extLst>
                </a:gridCol>
              </a:tblGrid>
              <a:tr h="216801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8633168"/>
                  </a:ext>
                </a:extLst>
              </a:tr>
            </a:tbl>
          </a:graphicData>
        </a:graphic>
      </p:graphicFrame>
      <p:sp>
        <p:nvSpPr>
          <p:cNvPr id="228" name="Rectangle 227">
            <a:extLst>
              <a:ext uri="{FF2B5EF4-FFF2-40B4-BE49-F238E27FC236}">
                <a16:creationId xmlns:a16="http://schemas.microsoft.com/office/drawing/2014/main" id="{D935D4D5-A8DD-4081-95AE-6C4207CB21C4}"/>
              </a:ext>
            </a:extLst>
          </p:cNvPr>
          <p:cNvSpPr/>
          <p:nvPr/>
        </p:nvSpPr>
        <p:spPr>
          <a:xfrm>
            <a:off x="870155" y="2784967"/>
            <a:ext cx="943896" cy="6762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PDSCH1</a:t>
            </a:r>
          </a:p>
        </p:txBody>
      </p:sp>
      <p:cxnSp>
        <p:nvCxnSpPr>
          <p:cNvPr id="230" name="Straight Arrow Connector 229">
            <a:extLst>
              <a:ext uri="{FF2B5EF4-FFF2-40B4-BE49-F238E27FC236}">
                <a16:creationId xmlns:a16="http://schemas.microsoft.com/office/drawing/2014/main" id="{50210733-BEAA-4C9D-B5AA-EECFA07F638E}"/>
              </a:ext>
            </a:extLst>
          </p:cNvPr>
          <p:cNvCxnSpPr>
            <a:cxnSpLocks/>
          </p:cNvCxnSpPr>
          <p:nvPr/>
        </p:nvCxnSpPr>
        <p:spPr>
          <a:xfrm>
            <a:off x="58998" y="4151674"/>
            <a:ext cx="11887200" cy="0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31" name="Rectangle 230">
            <a:extLst>
              <a:ext uri="{FF2B5EF4-FFF2-40B4-BE49-F238E27FC236}">
                <a16:creationId xmlns:a16="http://schemas.microsoft.com/office/drawing/2014/main" id="{4622D59A-388F-4200-8F6E-E5461C1FC5E2}"/>
              </a:ext>
            </a:extLst>
          </p:cNvPr>
          <p:cNvSpPr/>
          <p:nvPr/>
        </p:nvSpPr>
        <p:spPr>
          <a:xfrm>
            <a:off x="6209068" y="2799716"/>
            <a:ext cx="358877" cy="64403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dirty="0"/>
              <a:t>DCI B1</a:t>
            </a:r>
          </a:p>
        </p:txBody>
      </p:sp>
      <p:sp>
        <p:nvSpPr>
          <p:cNvPr id="232" name="Rectangle 231">
            <a:extLst>
              <a:ext uri="{FF2B5EF4-FFF2-40B4-BE49-F238E27FC236}">
                <a16:creationId xmlns:a16="http://schemas.microsoft.com/office/drawing/2014/main" id="{FB1C3394-941F-49D1-93C8-930EA74A1C16}"/>
              </a:ext>
            </a:extLst>
          </p:cNvPr>
          <p:cNvSpPr/>
          <p:nvPr/>
        </p:nvSpPr>
        <p:spPr>
          <a:xfrm>
            <a:off x="4262281" y="2799715"/>
            <a:ext cx="324463" cy="64403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dirty="0"/>
              <a:t>DCI A1</a:t>
            </a:r>
          </a:p>
        </p:txBody>
      </p:sp>
      <p:sp>
        <p:nvSpPr>
          <p:cNvPr id="233" name="Rectangle 232">
            <a:extLst>
              <a:ext uri="{FF2B5EF4-FFF2-40B4-BE49-F238E27FC236}">
                <a16:creationId xmlns:a16="http://schemas.microsoft.com/office/drawing/2014/main" id="{0FE4D178-67C4-4F08-A976-11EF9C58372A}"/>
              </a:ext>
            </a:extLst>
          </p:cNvPr>
          <p:cNvSpPr/>
          <p:nvPr/>
        </p:nvSpPr>
        <p:spPr>
          <a:xfrm>
            <a:off x="545692" y="2784966"/>
            <a:ext cx="324463" cy="6762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/>
              <a:t>DCI1</a:t>
            </a:r>
          </a:p>
        </p:txBody>
      </p:sp>
      <p:sp>
        <p:nvSpPr>
          <p:cNvPr id="234" name="Rectangle 233">
            <a:extLst>
              <a:ext uri="{FF2B5EF4-FFF2-40B4-BE49-F238E27FC236}">
                <a16:creationId xmlns:a16="http://schemas.microsoft.com/office/drawing/2014/main" id="{8AF7BD95-44FB-4EC3-BA31-E0C1C165FE42}"/>
              </a:ext>
            </a:extLst>
          </p:cNvPr>
          <p:cNvSpPr/>
          <p:nvPr/>
        </p:nvSpPr>
        <p:spPr>
          <a:xfrm>
            <a:off x="9817293" y="3082410"/>
            <a:ext cx="899863" cy="528476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PUSCHA1</a:t>
            </a:r>
          </a:p>
        </p:txBody>
      </p:sp>
      <p:sp>
        <p:nvSpPr>
          <p:cNvPr id="235" name="Rectangle 234">
            <a:extLst>
              <a:ext uri="{FF2B5EF4-FFF2-40B4-BE49-F238E27FC236}">
                <a16:creationId xmlns:a16="http://schemas.microsoft.com/office/drawing/2014/main" id="{F2667B42-7DF1-4CE0-BB1E-7AD30E8E5D14}"/>
              </a:ext>
            </a:extLst>
          </p:cNvPr>
          <p:cNvSpPr/>
          <p:nvPr/>
        </p:nvSpPr>
        <p:spPr>
          <a:xfrm>
            <a:off x="10729239" y="3082409"/>
            <a:ext cx="899863" cy="52847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PUSCHB1</a:t>
            </a:r>
          </a:p>
        </p:txBody>
      </p:sp>
      <p:sp>
        <p:nvSpPr>
          <p:cNvPr id="239" name="Rectangle 238">
            <a:extLst>
              <a:ext uri="{FF2B5EF4-FFF2-40B4-BE49-F238E27FC236}">
                <a16:creationId xmlns:a16="http://schemas.microsoft.com/office/drawing/2014/main" id="{F42FAF09-F65D-4349-A816-054D2F56538A}"/>
              </a:ext>
            </a:extLst>
          </p:cNvPr>
          <p:cNvSpPr/>
          <p:nvPr/>
        </p:nvSpPr>
        <p:spPr>
          <a:xfrm>
            <a:off x="9812593" y="2403986"/>
            <a:ext cx="1816509" cy="52845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PUCCH</a:t>
            </a:r>
          </a:p>
        </p:txBody>
      </p:sp>
      <p:cxnSp>
        <p:nvCxnSpPr>
          <p:cNvPr id="242" name="Straight Connector 241">
            <a:extLst>
              <a:ext uri="{FF2B5EF4-FFF2-40B4-BE49-F238E27FC236}">
                <a16:creationId xmlns:a16="http://schemas.microsoft.com/office/drawing/2014/main" id="{2425DBF4-B077-4F81-BC95-D0B0C3E65CA5}"/>
              </a:ext>
            </a:extLst>
          </p:cNvPr>
          <p:cNvCxnSpPr/>
          <p:nvPr/>
        </p:nvCxnSpPr>
        <p:spPr>
          <a:xfrm>
            <a:off x="4601492" y="1991032"/>
            <a:ext cx="0" cy="2160642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43" name="Straight Connector 242">
            <a:extLst>
              <a:ext uri="{FF2B5EF4-FFF2-40B4-BE49-F238E27FC236}">
                <a16:creationId xmlns:a16="http://schemas.microsoft.com/office/drawing/2014/main" id="{867F36E0-9A0D-475E-B376-B32A4CE13687}"/>
              </a:ext>
            </a:extLst>
          </p:cNvPr>
          <p:cNvCxnSpPr/>
          <p:nvPr/>
        </p:nvCxnSpPr>
        <p:spPr>
          <a:xfrm>
            <a:off x="6558109" y="2002088"/>
            <a:ext cx="0" cy="2160642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44" name="TextBox 243">
            <a:extLst>
              <a:ext uri="{FF2B5EF4-FFF2-40B4-BE49-F238E27FC236}">
                <a16:creationId xmlns:a16="http://schemas.microsoft.com/office/drawing/2014/main" id="{730B8914-8036-422E-92BF-A05622EAAB21}"/>
              </a:ext>
            </a:extLst>
          </p:cNvPr>
          <p:cNvSpPr txBox="1"/>
          <p:nvPr/>
        </p:nvSpPr>
        <p:spPr>
          <a:xfrm>
            <a:off x="4439264" y="4085308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245" name="TextBox 244">
            <a:extLst>
              <a:ext uri="{FF2B5EF4-FFF2-40B4-BE49-F238E27FC236}">
                <a16:creationId xmlns:a16="http://schemas.microsoft.com/office/drawing/2014/main" id="{315AA6A7-0A8A-46CC-9B90-4C1766EF0A2E}"/>
              </a:ext>
            </a:extLst>
          </p:cNvPr>
          <p:cNvSpPr txBox="1"/>
          <p:nvPr/>
        </p:nvSpPr>
        <p:spPr>
          <a:xfrm>
            <a:off x="6409087" y="4114801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246" name="TextBox 245">
            <a:extLst>
              <a:ext uri="{FF2B5EF4-FFF2-40B4-BE49-F238E27FC236}">
                <a16:creationId xmlns:a16="http://schemas.microsoft.com/office/drawing/2014/main" id="{70944B43-A401-4863-AEB5-A51081E19AFA}"/>
              </a:ext>
            </a:extLst>
          </p:cNvPr>
          <p:cNvSpPr txBox="1"/>
          <p:nvPr/>
        </p:nvSpPr>
        <p:spPr>
          <a:xfrm>
            <a:off x="11555363" y="4076999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time</a:t>
            </a:r>
          </a:p>
        </p:txBody>
      </p:sp>
      <p:cxnSp>
        <p:nvCxnSpPr>
          <p:cNvPr id="248" name="Connector: Elbow 247">
            <a:extLst>
              <a:ext uri="{FF2B5EF4-FFF2-40B4-BE49-F238E27FC236}">
                <a16:creationId xmlns:a16="http://schemas.microsoft.com/office/drawing/2014/main" id="{9C7F821A-393C-4FEA-BABF-E17043F11AAF}"/>
              </a:ext>
            </a:extLst>
          </p:cNvPr>
          <p:cNvCxnSpPr>
            <a:endCxn id="239" idx="0"/>
          </p:cNvCxnSpPr>
          <p:nvPr/>
        </p:nvCxnSpPr>
        <p:spPr>
          <a:xfrm flipV="1">
            <a:off x="707923" y="2403986"/>
            <a:ext cx="10012925" cy="351491"/>
          </a:xfrm>
          <a:prstGeom prst="bentConnector4">
            <a:avLst>
              <a:gd name="adj1" fmla="val 99"/>
              <a:gd name="adj2" fmla="val 353855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" name="TextBox 255">
            <a:extLst>
              <a:ext uri="{FF2B5EF4-FFF2-40B4-BE49-F238E27FC236}">
                <a16:creationId xmlns:a16="http://schemas.microsoft.com/office/drawing/2014/main" id="{D528599B-EAB1-4F21-894E-64F7D5ADCF9A}"/>
              </a:ext>
            </a:extLst>
          </p:cNvPr>
          <p:cNvSpPr txBox="1"/>
          <p:nvPr/>
        </p:nvSpPr>
        <p:spPr>
          <a:xfrm>
            <a:off x="338297" y="2483550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K1=5</a:t>
            </a:r>
          </a:p>
        </p:txBody>
      </p:sp>
      <p:sp>
        <p:nvSpPr>
          <p:cNvPr id="258" name="TextBox 257">
            <a:extLst>
              <a:ext uri="{FF2B5EF4-FFF2-40B4-BE49-F238E27FC236}">
                <a16:creationId xmlns:a16="http://schemas.microsoft.com/office/drawing/2014/main" id="{CC76C005-C591-40BD-9BCF-5903F3C55C1B}"/>
              </a:ext>
            </a:extLst>
          </p:cNvPr>
          <p:cNvSpPr txBox="1"/>
          <p:nvPr/>
        </p:nvSpPr>
        <p:spPr>
          <a:xfrm>
            <a:off x="4038096" y="2469105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K2=3</a:t>
            </a:r>
          </a:p>
        </p:txBody>
      </p:sp>
      <p:sp>
        <p:nvSpPr>
          <p:cNvPr id="259" name="TextBox 258">
            <a:extLst>
              <a:ext uri="{FF2B5EF4-FFF2-40B4-BE49-F238E27FC236}">
                <a16:creationId xmlns:a16="http://schemas.microsoft.com/office/drawing/2014/main" id="{7855B931-85CF-4FCD-A260-C47959D1F0C1}"/>
              </a:ext>
            </a:extLst>
          </p:cNvPr>
          <p:cNvSpPr txBox="1"/>
          <p:nvPr/>
        </p:nvSpPr>
        <p:spPr>
          <a:xfrm>
            <a:off x="5975051" y="2474022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K2=2</a:t>
            </a:r>
          </a:p>
        </p:txBody>
      </p:sp>
      <p:sp>
        <p:nvSpPr>
          <p:cNvPr id="260" name="TextBox 259">
            <a:extLst>
              <a:ext uri="{FF2B5EF4-FFF2-40B4-BE49-F238E27FC236}">
                <a16:creationId xmlns:a16="http://schemas.microsoft.com/office/drawing/2014/main" id="{1D8CC4DE-BE20-4480-B0A3-BA0A4C0C0919}"/>
              </a:ext>
            </a:extLst>
          </p:cNvPr>
          <p:cNvSpPr txBox="1"/>
          <p:nvPr/>
        </p:nvSpPr>
        <p:spPr>
          <a:xfrm>
            <a:off x="5935723" y="2139725"/>
            <a:ext cx="1062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UL-DAI=4</a:t>
            </a:r>
          </a:p>
        </p:txBody>
      </p:sp>
      <p:sp>
        <p:nvSpPr>
          <p:cNvPr id="261" name="TextBox 260">
            <a:extLst>
              <a:ext uri="{FF2B5EF4-FFF2-40B4-BE49-F238E27FC236}">
                <a16:creationId xmlns:a16="http://schemas.microsoft.com/office/drawing/2014/main" id="{9B12ECDE-D754-497A-A5D2-2BAA5DA5CE0E}"/>
              </a:ext>
            </a:extLst>
          </p:cNvPr>
          <p:cNvSpPr txBox="1"/>
          <p:nvPr/>
        </p:nvSpPr>
        <p:spPr>
          <a:xfrm>
            <a:off x="4026872" y="2159397"/>
            <a:ext cx="1062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UL-DAI=2</a:t>
            </a:r>
          </a:p>
        </p:txBody>
      </p:sp>
      <p:cxnSp>
        <p:nvCxnSpPr>
          <p:cNvPr id="263" name="Connector: Elbow 262">
            <a:extLst>
              <a:ext uri="{FF2B5EF4-FFF2-40B4-BE49-F238E27FC236}">
                <a16:creationId xmlns:a16="http://schemas.microsoft.com/office/drawing/2014/main" id="{6547ECCF-6CC2-45D0-85E5-192FB1F172A1}"/>
              </a:ext>
            </a:extLst>
          </p:cNvPr>
          <p:cNvCxnSpPr>
            <a:stCxn id="232" idx="2"/>
            <a:endCxn id="234" idx="2"/>
          </p:cNvCxnSpPr>
          <p:nvPr/>
        </p:nvCxnSpPr>
        <p:spPr>
          <a:xfrm rot="16200000" flipH="1">
            <a:off x="7262300" y="605960"/>
            <a:ext cx="167139" cy="5842712"/>
          </a:xfrm>
          <a:prstGeom prst="bentConnector3">
            <a:avLst>
              <a:gd name="adj1" fmla="val 748566"/>
            </a:avLst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66" name="Connector: Elbow 265">
            <a:extLst>
              <a:ext uri="{FF2B5EF4-FFF2-40B4-BE49-F238E27FC236}">
                <a16:creationId xmlns:a16="http://schemas.microsoft.com/office/drawing/2014/main" id="{F860A627-0ADA-4162-8721-4375F4DC0673}"/>
              </a:ext>
            </a:extLst>
          </p:cNvPr>
          <p:cNvCxnSpPr>
            <a:stCxn id="231" idx="2"/>
            <a:endCxn id="235" idx="2"/>
          </p:cNvCxnSpPr>
          <p:nvPr/>
        </p:nvCxnSpPr>
        <p:spPr>
          <a:xfrm rot="16200000" flipH="1">
            <a:off x="8700271" y="1131984"/>
            <a:ext cx="167137" cy="4790664"/>
          </a:xfrm>
          <a:prstGeom prst="bentConnector3">
            <a:avLst>
              <a:gd name="adj1" fmla="val 1013297"/>
            </a:avLst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68" name="Oval 267">
            <a:extLst>
              <a:ext uri="{FF2B5EF4-FFF2-40B4-BE49-F238E27FC236}">
                <a16:creationId xmlns:a16="http://schemas.microsoft.com/office/drawing/2014/main" id="{D92665D8-1551-45B5-BED3-E11882B3486B}"/>
              </a:ext>
            </a:extLst>
          </p:cNvPr>
          <p:cNvSpPr/>
          <p:nvPr/>
        </p:nvSpPr>
        <p:spPr>
          <a:xfrm>
            <a:off x="545692" y="294970"/>
            <a:ext cx="914400" cy="914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Case D-3</a:t>
            </a:r>
          </a:p>
        </p:txBody>
      </p:sp>
    </p:spTree>
    <p:extLst>
      <p:ext uri="{BB962C8B-B14F-4D97-AF65-F5344CB8AC3E}">
        <p14:creationId xmlns:p14="http://schemas.microsoft.com/office/powerpoint/2010/main" val="13264505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0" name="Table 240">
            <a:extLst>
              <a:ext uri="{FF2B5EF4-FFF2-40B4-BE49-F238E27FC236}">
                <a16:creationId xmlns:a16="http://schemas.microsoft.com/office/drawing/2014/main" id="{EA760789-F727-4F49-9159-B2D97DD35367}"/>
              </a:ext>
            </a:extLst>
          </p:cNvPr>
          <p:cNvGraphicFramePr>
            <a:graphicFrameLocks noGrp="1"/>
          </p:cNvGraphicFramePr>
          <p:nvPr/>
        </p:nvGraphicFramePr>
        <p:xfrm>
          <a:off x="235975" y="1991032"/>
          <a:ext cx="11437374" cy="21680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6229">
                  <a:extLst>
                    <a:ext uri="{9D8B030D-6E8A-4147-A177-3AD203B41FA5}">
                      <a16:colId xmlns:a16="http://schemas.microsoft.com/office/drawing/2014/main" val="1681168589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972770274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2905042425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315099685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3602435819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708101168"/>
                    </a:ext>
                  </a:extLst>
                </a:gridCol>
              </a:tblGrid>
              <a:tr h="216801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8633168"/>
                  </a:ext>
                </a:extLst>
              </a:tr>
            </a:tbl>
          </a:graphicData>
        </a:graphic>
      </p:graphicFrame>
      <p:cxnSp>
        <p:nvCxnSpPr>
          <p:cNvPr id="230" name="Straight Arrow Connector 229">
            <a:extLst>
              <a:ext uri="{FF2B5EF4-FFF2-40B4-BE49-F238E27FC236}">
                <a16:creationId xmlns:a16="http://schemas.microsoft.com/office/drawing/2014/main" id="{50210733-BEAA-4C9D-B5AA-EECFA07F638E}"/>
              </a:ext>
            </a:extLst>
          </p:cNvPr>
          <p:cNvCxnSpPr>
            <a:cxnSpLocks/>
          </p:cNvCxnSpPr>
          <p:nvPr/>
        </p:nvCxnSpPr>
        <p:spPr>
          <a:xfrm>
            <a:off x="58998" y="4151674"/>
            <a:ext cx="11887200" cy="0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31" name="Rectangle 230">
            <a:extLst>
              <a:ext uri="{FF2B5EF4-FFF2-40B4-BE49-F238E27FC236}">
                <a16:creationId xmlns:a16="http://schemas.microsoft.com/office/drawing/2014/main" id="{4622D59A-388F-4200-8F6E-E5461C1FC5E2}"/>
              </a:ext>
            </a:extLst>
          </p:cNvPr>
          <p:cNvSpPr/>
          <p:nvPr/>
        </p:nvSpPr>
        <p:spPr>
          <a:xfrm>
            <a:off x="6209068" y="2799716"/>
            <a:ext cx="358877" cy="64403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dirty="0"/>
              <a:t>DCI B1</a:t>
            </a:r>
          </a:p>
        </p:txBody>
      </p:sp>
      <p:sp>
        <p:nvSpPr>
          <p:cNvPr id="232" name="Rectangle 231">
            <a:extLst>
              <a:ext uri="{FF2B5EF4-FFF2-40B4-BE49-F238E27FC236}">
                <a16:creationId xmlns:a16="http://schemas.microsoft.com/office/drawing/2014/main" id="{FB1C3394-941F-49D1-93C8-930EA74A1C16}"/>
              </a:ext>
            </a:extLst>
          </p:cNvPr>
          <p:cNvSpPr/>
          <p:nvPr/>
        </p:nvSpPr>
        <p:spPr>
          <a:xfrm>
            <a:off x="4262281" y="2799715"/>
            <a:ext cx="324463" cy="64403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dirty="0"/>
              <a:t>DCI A1</a:t>
            </a:r>
          </a:p>
        </p:txBody>
      </p:sp>
      <p:sp>
        <p:nvSpPr>
          <p:cNvPr id="234" name="Rectangle 233">
            <a:extLst>
              <a:ext uri="{FF2B5EF4-FFF2-40B4-BE49-F238E27FC236}">
                <a16:creationId xmlns:a16="http://schemas.microsoft.com/office/drawing/2014/main" id="{8AF7BD95-44FB-4EC3-BA31-E0C1C165FE42}"/>
              </a:ext>
            </a:extLst>
          </p:cNvPr>
          <p:cNvSpPr/>
          <p:nvPr/>
        </p:nvSpPr>
        <p:spPr>
          <a:xfrm>
            <a:off x="9817293" y="3082410"/>
            <a:ext cx="899863" cy="528476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PUSCHA1</a:t>
            </a:r>
          </a:p>
        </p:txBody>
      </p:sp>
      <p:sp>
        <p:nvSpPr>
          <p:cNvPr id="235" name="Rectangle 234">
            <a:extLst>
              <a:ext uri="{FF2B5EF4-FFF2-40B4-BE49-F238E27FC236}">
                <a16:creationId xmlns:a16="http://schemas.microsoft.com/office/drawing/2014/main" id="{F2667B42-7DF1-4CE0-BB1E-7AD30E8E5D14}"/>
              </a:ext>
            </a:extLst>
          </p:cNvPr>
          <p:cNvSpPr/>
          <p:nvPr/>
        </p:nvSpPr>
        <p:spPr>
          <a:xfrm>
            <a:off x="10729239" y="3082409"/>
            <a:ext cx="899863" cy="52847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PUSCHB1</a:t>
            </a:r>
          </a:p>
        </p:txBody>
      </p:sp>
      <p:sp>
        <p:nvSpPr>
          <p:cNvPr id="237" name="Rectangle 236">
            <a:extLst>
              <a:ext uri="{FF2B5EF4-FFF2-40B4-BE49-F238E27FC236}">
                <a16:creationId xmlns:a16="http://schemas.microsoft.com/office/drawing/2014/main" id="{C965D9DD-F084-4FE3-91D4-CC22002856EA}"/>
              </a:ext>
            </a:extLst>
          </p:cNvPr>
          <p:cNvSpPr/>
          <p:nvPr/>
        </p:nvSpPr>
        <p:spPr>
          <a:xfrm>
            <a:off x="2703869" y="2770225"/>
            <a:ext cx="943896" cy="6784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PDSCH2</a:t>
            </a:r>
          </a:p>
        </p:txBody>
      </p:sp>
      <p:sp>
        <p:nvSpPr>
          <p:cNvPr id="238" name="Rectangle 237">
            <a:extLst>
              <a:ext uri="{FF2B5EF4-FFF2-40B4-BE49-F238E27FC236}">
                <a16:creationId xmlns:a16="http://schemas.microsoft.com/office/drawing/2014/main" id="{2BF016FE-DACB-4A3D-AEE5-16ACEBA28C2C}"/>
              </a:ext>
            </a:extLst>
          </p:cNvPr>
          <p:cNvSpPr/>
          <p:nvPr/>
        </p:nvSpPr>
        <p:spPr>
          <a:xfrm>
            <a:off x="2379406" y="2780055"/>
            <a:ext cx="324463" cy="6686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/>
              <a:t>DCI2</a:t>
            </a:r>
          </a:p>
        </p:txBody>
      </p:sp>
      <p:sp>
        <p:nvSpPr>
          <p:cNvPr id="239" name="Rectangle 238">
            <a:extLst>
              <a:ext uri="{FF2B5EF4-FFF2-40B4-BE49-F238E27FC236}">
                <a16:creationId xmlns:a16="http://schemas.microsoft.com/office/drawing/2014/main" id="{F42FAF09-F65D-4349-A816-054D2F56538A}"/>
              </a:ext>
            </a:extLst>
          </p:cNvPr>
          <p:cNvSpPr/>
          <p:nvPr/>
        </p:nvSpPr>
        <p:spPr>
          <a:xfrm>
            <a:off x="9812593" y="2403986"/>
            <a:ext cx="1816509" cy="52845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PUCCH</a:t>
            </a:r>
          </a:p>
        </p:txBody>
      </p:sp>
      <p:cxnSp>
        <p:nvCxnSpPr>
          <p:cNvPr id="242" name="Straight Connector 241">
            <a:extLst>
              <a:ext uri="{FF2B5EF4-FFF2-40B4-BE49-F238E27FC236}">
                <a16:creationId xmlns:a16="http://schemas.microsoft.com/office/drawing/2014/main" id="{2425DBF4-B077-4F81-BC95-D0B0C3E65CA5}"/>
              </a:ext>
            </a:extLst>
          </p:cNvPr>
          <p:cNvCxnSpPr/>
          <p:nvPr/>
        </p:nvCxnSpPr>
        <p:spPr>
          <a:xfrm>
            <a:off x="4601492" y="1991032"/>
            <a:ext cx="0" cy="2160642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43" name="Straight Connector 242">
            <a:extLst>
              <a:ext uri="{FF2B5EF4-FFF2-40B4-BE49-F238E27FC236}">
                <a16:creationId xmlns:a16="http://schemas.microsoft.com/office/drawing/2014/main" id="{867F36E0-9A0D-475E-B376-B32A4CE13687}"/>
              </a:ext>
            </a:extLst>
          </p:cNvPr>
          <p:cNvCxnSpPr/>
          <p:nvPr/>
        </p:nvCxnSpPr>
        <p:spPr>
          <a:xfrm>
            <a:off x="6558109" y="2002088"/>
            <a:ext cx="0" cy="2160642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44" name="TextBox 243">
            <a:extLst>
              <a:ext uri="{FF2B5EF4-FFF2-40B4-BE49-F238E27FC236}">
                <a16:creationId xmlns:a16="http://schemas.microsoft.com/office/drawing/2014/main" id="{730B8914-8036-422E-92BF-A05622EAAB21}"/>
              </a:ext>
            </a:extLst>
          </p:cNvPr>
          <p:cNvSpPr txBox="1"/>
          <p:nvPr/>
        </p:nvSpPr>
        <p:spPr>
          <a:xfrm>
            <a:off x="4439264" y="4085308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245" name="TextBox 244">
            <a:extLst>
              <a:ext uri="{FF2B5EF4-FFF2-40B4-BE49-F238E27FC236}">
                <a16:creationId xmlns:a16="http://schemas.microsoft.com/office/drawing/2014/main" id="{315AA6A7-0A8A-46CC-9B90-4C1766EF0A2E}"/>
              </a:ext>
            </a:extLst>
          </p:cNvPr>
          <p:cNvSpPr txBox="1"/>
          <p:nvPr/>
        </p:nvSpPr>
        <p:spPr>
          <a:xfrm>
            <a:off x="6409087" y="4114801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246" name="TextBox 245">
            <a:extLst>
              <a:ext uri="{FF2B5EF4-FFF2-40B4-BE49-F238E27FC236}">
                <a16:creationId xmlns:a16="http://schemas.microsoft.com/office/drawing/2014/main" id="{70944B43-A401-4863-AEB5-A51081E19AFA}"/>
              </a:ext>
            </a:extLst>
          </p:cNvPr>
          <p:cNvSpPr txBox="1"/>
          <p:nvPr/>
        </p:nvSpPr>
        <p:spPr>
          <a:xfrm>
            <a:off x="11555363" y="4076999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time</a:t>
            </a:r>
          </a:p>
        </p:txBody>
      </p:sp>
      <p:cxnSp>
        <p:nvCxnSpPr>
          <p:cNvPr id="252" name="Connector: Elbow 251">
            <a:extLst>
              <a:ext uri="{FF2B5EF4-FFF2-40B4-BE49-F238E27FC236}">
                <a16:creationId xmlns:a16="http://schemas.microsoft.com/office/drawing/2014/main" id="{E601BEDE-0037-45D7-80BE-78CC132A863C}"/>
              </a:ext>
            </a:extLst>
          </p:cNvPr>
          <p:cNvCxnSpPr>
            <a:endCxn id="239" idx="0"/>
          </p:cNvCxnSpPr>
          <p:nvPr/>
        </p:nvCxnSpPr>
        <p:spPr>
          <a:xfrm flipV="1">
            <a:off x="2541637" y="2403986"/>
            <a:ext cx="8179211" cy="351491"/>
          </a:xfrm>
          <a:prstGeom prst="bentConnector4">
            <a:avLst>
              <a:gd name="adj1" fmla="val 271"/>
              <a:gd name="adj2" fmla="val 496518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7" name="TextBox 256">
            <a:extLst>
              <a:ext uri="{FF2B5EF4-FFF2-40B4-BE49-F238E27FC236}">
                <a16:creationId xmlns:a16="http://schemas.microsoft.com/office/drawing/2014/main" id="{420D8735-1B94-40A9-A66E-16F326CF4DCD}"/>
              </a:ext>
            </a:extLst>
          </p:cNvPr>
          <p:cNvSpPr txBox="1"/>
          <p:nvPr/>
        </p:nvSpPr>
        <p:spPr>
          <a:xfrm>
            <a:off x="2189635" y="2449440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K1=4</a:t>
            </a:r>
          </a:p>
        </p:txBody>
      </p:sp>
      <p:sp>
        <p:nvSpPr>
          <p:cNvPr id="258" name="TextBox 257">
            <a:extLst>
              <a:ext uri="{FF2B5EF4-FFF2-40B4-BE49-F238E27FC236}">
                <a16:creationId xmlns:a16="http://schemas.microsoft.com/office/drawing/2014/main" id="{CC76C005-C591-40BD-9BCF-5903F3C55C1B}"/>
              </a:ext>
            </a:extLst>
          </p:cNvPr>
          <p:cNvSpPr txBox="1"/>
          <p:nvPr/>
        </p:nvSpPr>
        <p:spPr>
          <a:xfrm>
            <a:off x="4038096" y="2469105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K2=3</a:t>
            </a:r>
          </a:p>
        </p:txBody>
      </p:sp>
      <p:sp>
        <p:nvSpPr>
          <p:cNvPr id="259" name="TextBox 258">
            <a:extLst>
              <a:ext uri="{FF2B5EF4-FFF2-40B4-BE49-F238E27FC236}">
                <a16:creationId xmlns:a16="http://schemas.microsoft.com/office/drawing/2014/main" id="{7855B931-85CF-4FCD-A260-C47959D1F0C1}"/>
              </a:ext>
            </a:extLst>
          </p:cNvPr>
          <p:cNvSpPr txBox="1"/>
          <p:nvPr/>
        </p:nvSpPr>
        <p:spPr>
          <a:xfrm>
            <a:off x="5975051" y="2474022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K2=2</a:t>
            </a:r>
          </a:p>
        </p:txBody>
      </p:sp>
      <p:sp>
        <p:nvSpPr>
          <p:cNvPr id="260" name="TextBox 259">
            <a:extLst>
              <a:ext uri="{FF2B5EF4-FFF2-40B4-BE49-F238E27FC236}">
                <a16:creationId xmlns:a16="http://schemas.microsoft.com/office/drawing/2014/main" id="{1D8CC4DE-BE20-4480-B0A3-BA0A4C0C0919}"/>
              </a:ext>
            </a:extLst>
          </p:cNvPr>
          <p:cNvSpPr txBox="1"/>
          <p:nvPr/>
        </p:nvSpPr>
        <p:spPr>
          <a:xfrm>
            <a:off x="5935723" y="2139725"/>
            <a:ext cx="1062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UL-DAI=4</a:t>
            </a:r>
          </a:p>
        </p:txBody>
      </p:sp>
      <p:sp>
        <p:nvSpPr>
          <p:cNvPr id="261" name="TextBox 260">
            <a:extLst>
              <a:ext uri="{FF2B5EF4-FFF2-40B4-BE49-F238E27FC236}">
                <a16:creationId xmlns:a16="http://schemas.microsoft.com/office/drawing/2014/main" id="{9B12ECDE-D754-497A-A5D2-2BAA5DA5CE0E}"/>
              </a:ext>
            </a:extLst>
          </p:cNvPr>
          <p:cNvSpPr txBox="1"/>
          <p:nvPr/>
        </p:nvSpPr>
        <p:spPr>
          <a:xfrm>
            <a:off x="4026872" y="2159397"/>
            <a:ext cx="1062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UL-DAI=2</a:t>
            </a:r>
          </a:p>
        </p:txBody>
      </p:sp>
      <p:cxnSp>
        <p:nvCxnSpPr>
          <p:cNvPr id="263" name="Connector: Elbow 262">
            <a:extLst>
              <a:ext uri="{FF2B5EF4-FFF2-40B4-BE49-F238E27FC236}">
                <a16:creationId xmlns:a16="http://schemas.microsoft.com/office/drawing/2014/main" id="{6547ECCF-6CC2-45D0-85E5-192FB1F172A1}"/>
              </a:ext>
            </a:extLst>
          </p:cNvPr>
          <p:cNvCxnSpPr>
            <a:stCxn id="232" idx="2"/>
            <a:endCxn id="234" idx="2"/>
          </p:cNvCxnSpPr>
          <p:nvPr/>
        </p:nvCxnSpPr>
        <p:spPr>
          <a:xfrm rot="16200000" flipH="1">
            <a:off x="7262300" y="605960"/>
            <a:ext cx="167139" cy="5842712"/>
          </a:xfrm>
          <a:prstGeom prst="bentConnector3">
            <a:avLst>
              <a:gd name="adj1" fmla="val 748566"/>
            </a:avLst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66" name="Connector: Elbow 265">
            <a:extLst>
              <a:ext uri="{FF2B5EF4-FFF2-40B4-BE49-F238E27FC236}">
                <a16:creationId xmlns:a16="http://schemas.microsoft.com/office/drawing/2014/main" id="{F860A627-0ADA-4162-8721-4375F4DC0673}"/>
              </a:ext>
            </a:extLst>
          </p:cNvPr>
          <p:cNvCxnSpPr>
            <a:stCxn id="231" idx="2"/>
            <a:endCxn id="235" idx="2"/>
          </p:cNvCxnSpPr>
          <p:nvPr/>
        </p:nvCxnSpPr>
        <p:spPr>
          <a:xfrm rot="16200000" flipH="1">
            <a:off x="8700271" y="1131984"/>
            <a:ext cx="167137" cy="4790664"/>
          </a:xfrm>
          <a:prstGeom prst="bentConnector3">
            <a:avLst>
              <a:gd name="adj1" fmla="val 1013297"/>
            </a:avLst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68" name="Oval 267">
            <a:extLst>
              <a:ext uri="{FF2B5EF4-FFF2-40B4-BE49-F238E27FC236}">
                <a16:creationId xmlns:a16="http://schemas.microsoft.com/office/drawing/2014/main" id="{D92665D8-1551-45B5-BED3-E11882B3486B}"/>
              </a:ext>
            </a:extLst>
          </p:cNvPr>
          <p:cNvSpPr/>
          <p:nvPr/>
        </p:nvSpPr>
        <p:spPr>
          <a:xfrm>
            <a:off x="545692" y="294970"/>
            <a:ext cx="914400" cy="914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Case D-5</a:t>
            </a:r>
          </a:p>
        </p:txBody>
      </p:sp>
    </p:spTree>
    <p:extLst>
      <p:ext uri="{BB962C8B-B14F-4D97-AF65-F5344CB8AC3E}">
        <p14:creationId xmlns:p14="http://schemas.microsoft.com/office/powerpoint/2010/main" val="146987148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B87C1-4CB8-47D7-98A0-941C88062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Case E</a:t>
            </a:r>
          </a:p>
        </p:txBody>
      </p:sp>
    </p:spTree>
    <p:extLst>
      <p:ext uri="{BB962C8B-B14F-4D97-AF65-F5344CB8AC3E}">
        <p14:creationId xmlns:p14="http://schemas.microsoft.com/office/powerpoint/2010/main" val="328121452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CAB73-C5F4-4A54-A88C-631096E79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Views on UE behavior for Case E &amp; its variants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B1530D13-B77A-4204-A766-F951E32C24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6678826"/>
              </p:ext>
            </p:extLst>
          </p:nvPr>
        </p:nvGraphicFramePr>
        <p:xfrm>
          <a:off x="1186024" y="1648579"/>
          <a:ext cx="10083800" cy="498856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667534">
                  <a:extLst>
                    <a:ext uri="{9D8B030D-6E8A-4147-A177-3AD203B41FA5}">
                      <a16:colId xmlns:a16="http://schemas.microsoft.com/office/drawing/2014/main" val="2711001790"/>
                    </a:ext>
                  </a:extLst>
                </a:gridCol>
                <a:gridCol w="2010984">
                  <a:extLst>
                    <a:ext uri="{9D8B030D-6E8A-4147-A177-3AD203B41FA5}">
                      <a16:colId xmlns:a16="http://schemas.microsoft.com/office/drawing/2014/main" val="2589059582"/>
                    </a:ext>
                  </a:extLst>
                </a:gridCol>
                <a:gridCol w="6405282">
                  <a:extLst>
                    <a:ext uri="{9D8B030D-6E8A-4147-A177-3AD203B41FA5}">
                      <a16:colId xmlns:a16="http://schemas.microsoft.com/office/drawing/2014/main" val="32113654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bg1"/>
                          </a:solidFill>
                        </a:rPr>
                        <a:t>Case E &amp; E-x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bg1"/>
                          </a:solidFill>
                        </a:rPr>
                        <a:t>Selected PUSCH for HARQ-ACK mux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bg1"/>
                          </a:solidFill>
                        </a:rPr>
                        <a:t>HARQ-ACK CB to mux in PUSCH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67667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Case 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49729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Case E-0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61036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Case E-1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33155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Case E-2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77790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2065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9426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07237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43457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4574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6720563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Note 1: If no HARQ-ACK CB is multiplexed in any PUSCH, please indicate “None” in the corresponding row.</a:t>
                      </a:r>
                    </a:p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Note 2: If HARQ-ACK CB is multiplexed in a PUSCH, indicate the PUSCH and the content of CB.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06400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388492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0" name="Table 240">
            <a:extLst>
              <a:ext uri="{FF2B5EF4-FFF2-40B4-BE49-F238E27FC236}">
                <a16:creationId xmlns:a16="http://schemas.microsoft.com/office/drawing/2014/main" id="{EA760789-F727-4F49-9159-B2D97DD35367}"/>
              </a:ext>
            </a:extLst>
          </p:cNvPr>
          <p:cNvGraphicFramePr>
            <a:graphicFrameLocks noGrp="1"/>
          </p:cNvGraphicFramePr>
          <p:nvPr/>
        </p:nvGraphicFramePr>
        <p:xfrm>
          <a:off x="235975" y="1991032"/>
          <a:ext cx="11437374" cy="25825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6229">
                  <a:extLst>
                    <a:ext uri="{9D8B030D-6E8A-4147-A177-3AD203B41FA5}">
                      <a16:colId xmlns:a16="http://schemas.microsoft.com/office/drawing/2014/main" val="1681168589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972770274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2905042425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315099685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3602435819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708101168"/>
                    </a:ext>
                  </a:extLst>
                </a:gridCol>
              </a:tblGrid>
              <a:tr h="258252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8633168"/>
                  </a:ext>
                </a:extLst>
              </a:tr>
            </a:tbl>
          </a:graphicData>
        </a:graphic>
      </p:graphicFrame>
      <p:sp>
        <p:nvSpPr>
          <p:cNvPr id="228" name="Rectangle 227">
            <a:extLst>
              <a:ext uri="{FF2B5EF4-FFF2-40B4-BE49-F238E27FC236}">
                <a16:creationId xmlns:a16="http://schemas.microsoft.com/office/drawing/2014/main" id="{D935D4D5-A8DD-4081-95AE-6C4207CB21C4}"/>
              </a:ext>
            </a:extLst>
          </p:cNvPr>
          <p:cNvSpPr/>
          <p:nvPr/>
        </p:nvSpPr>
        <p:spPr>
          <a:xfrm>
            <a:off x="870155" y="2784967"/>
            <a:ext cx="943896" cy="6762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PDSCH1</a:t>
            </a:r>
          </a:p>
        </p:txBody>
      </p:sp>
      <p:cxnSp>
        <p:nvCxnSpPr>
          <p:cNvPr id="230" name="Straight Arrow Connector 229">
            <a:extLst>
              <a:ext uri="{FF2B5EF4-FFF2-40B4-BE49-F238E27FC236}">
                <a16:creationId xmlns:a16="http://schemas.microsoft.com/office/drawing/2014/main" id="{50210733-BEAA-4C9D-B5AA-EECFA07F638E}"/>
              </a:ext>
            </a:extLst>
          </p:cNvPr>
          <p:cNvCxnSpPr>
            <a:cxnSpLocks/>
          </p:cNvCxnSpPr>
          <p:nvPr/>
        </p:nvCxnSpPr>
        <p:spPr>
          <a:xfrm>
            <a:off x="58998" y="4572784"/>
            <a:ext cx="11887200" cy="0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32" name="Rectangle 231">
            <a:extLst>
              <a:ext uri="{FF2B5EF4-FFF2-40B4-BE49-F238E27FC236}">
                <a16:creationId xmlns:a16="http://schemas.microsoft.com/office/drawing/2014/main" id="{FB1C3394-941F-49D1-93C8-930EA74A1C16}"/>
              </a:ext>
            </a:extLst>
          </p:cNvPr>
          <p:cNvSpPr/>
          <p:nvPr/>
        </p:nvSpPr>
        <p:spPr>
          <a:xfrm>
            <a:off x="4262281" y="2582739"/>
            <a:ext cx="324463" cy="64403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dirty="0"/>
              <a:t>DCI A1</a:t>
            </a:r>
          </a:p>
        </p:txBody>
      </p:sp>
      <p:sp>
        <p:nvSpPr>
          <p:cNvPr id="233" name="Rectangle 232">
            <a:extLst>
              <a:ext uri="{FF2B5EF4-FFF2-40B4-BE49-F238E27FC236}">
                <a16:creationId xmlns:a16="http://schemas.microsoft.com/office/drawing/2014/main" id="{0FE4D178-67C4-4F08-A976-11EF9C58372A}"/>
              </a:ext>
            </a:extLst>
          </p:cNvPr>
          <p:cNvSpPr/>
          <p:nvPr/>
        </p:nvSpPr>
        <p:spPr>
          <a:xfrm>
            <a:off x="545692" y="2784966"/>
            <a:ext cx="324463" cy="6762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/>
              <a:t>DCI1</a:t>
            </a:r>
          </a:p>
        </p:txBody>
      </p:sp>
      <p:sp>
        <p:nvSpPr>
          <p:cNvPr id="234" name="Rectangle 233">
            <a:extLst>
              <a:ext uri="{FF2B5EF4-FFF2-40B4-BE49-F238E27FC236}">
                <a16:creationId xmlns:a16="http://schemas.microsoft.com/office/drawing/2014/main" id="{8AF7BD95-44FB-4EC3-BA31-E0C1C165FE42}"/>
              </a:ext>
            </a:extLst>
          </p:cNvPr>
          <p:cNvSpPr/>
          <p:nvPr/>
        </p:nvSpPr>
        <p:spPr>
          <a:xfrm>
            <a:off x="9817293" y="2524479"/>
            <a:ext cx="813229" cy="528476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PUSCHA1</a:t>
            </a:r>
          </a:p>
        </p:txBody>
      </p:sp>
      <p:sp>
        <p:nvSpPr>
          <p:cNvPr id="237" name="Rectangle 236">
            <a:extLst>
              <a:ext uri="{FF2B5EF4-FFF2-40B4-BE49-F238E27FC236}">
                <a16:creationId xmlns:a16="http://schemas.microsoft.com/office/drawing/2014/main" id="{C965D9DD-F084-4FE3-91D4-CC22002856EA}"/>
              </a:ext>
            </a:extLst>
          </p:cNvPr>
          <p:cNvSpPr/>
          <p:nvPr/>
        </p:nvSpPr>
        <p:spPr>
          <a:xfrm>
            <a:off x="2703869" y="2770225"/>
            <a:ext cx="943896" cy="6784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PDSCH2</a:t>
            </a:r>
          </a:p>
        </p:txBody>
      </p:sp>
      <p:sp>
        <p:nvSpPr>
          <p:cNvPr id="238" name="Rectangle 237">
            <a:extLst>
              <a:ext uri="{FF2B5EF4-FFF2-40B4-BE49-F238E27FC236}">
                <a16:creationId xmlns:a16="http://schemas.microsoft.com/office/drawing/2014/main" id="{2BF016FE-DACB-4A3D-AEE5-16ACEBA28C2C}"/>
              </a:ext>
            </a:extLst>
          </p:cNvPr>
          <p:cNvSpPr/>
          <p:nvPr/>
        </p:nvSpPr>
        <p:spPr>
          <a:xfrm>
            <a:off x="2379406" y="2769453"/>
            <a:ext cx="324463" cy="6792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/>
              <a:t>DCI2</a:t>
            </a:r>
          </a:p>
        </p:txBody>
      </p:sp>
      <p:sp>
        <p:nvSpPr>
          <p:cNvPr id="239" name="Rectangle 238">
            <a:extLst>
              <a:ext uri="{FF2B5EF4-FFF2-40B4-BE49-F238E27FC236}">
                <a16:creationId xmlns:a16="http://schemas.microsoft.com/office/drawing/2014/main" id="{F42FAF09-F65D-4349-A816-054D2F56538A}"/>
              </a:ext>
            </a:extLst>
          </p:cNvPr>
          <p:cNvSpPr/>
          <p:nvPr/>
        </p:nvSpPr>
        <p:spPr>
          <a:xfrm>
            <a:off x="9812593" y="2094020"/>
            <a:ext cx="1816509" cy="33633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PUCCH</a:t>
            </a:r>
          </a:p>
        </p:txBody>
      </p:sp>
      <p:cxnSp>
        <p:nvCxnSpPr>
          <p:cNvPr id="242" name="Straight Connector 241">
            <a:extLst>
              <a:ext uri="{FF2B5EF4-FFF2-40B4-BE49-F238E27FC236}">
                <a16:creationId xmlns:a16="http://schemas.microsoft.com/office/drawing/2014/main" id="{2425DBF4-B077-4F81-BC95-D0B0C3E65CA5}"/>
              </a:ext>
            </a:extLst>
          </p:cNvPr>
          <p:cNvCxnSpPr>
            <a:cxnSpLocks/>
          </p:cNvCxnSpPr>
          <p:nvPr/>
        </p:nvCxnSpPr>
        <p:spPr>
          <a:xfrm flipH="1">
            <a:off x="4567648" y="1991032"/>
            <a:ext cx="0" cy="2552927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46" name="TextBox 245">
            <a:extLst>
              <a:ext uri="{FF2B5EF4-FFF2-40B4-BE49-F238E27FC236}">
                <a16:creationId xmlns:a16="http://schemas.microsoft.com/office/drawing/2014/main" id="{70944B43-A401-4863-AEB5-A51081E19AFA}"/>
              </a:ext>
            </a:extLst>
          </p:cNvPr>
          <p:cNvSpPr txBox="1"/>
          <p:nvPr/>
        </p:nvSpPr>
        <p:spPr>
          <a:xfrm>
            <a:off x="11459109" y="4570300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time</a:t>
            </a:r>
          </a:p>
        </p:txBody>
      </p:sp>
      <p:sp>
        <p:nvSpPr>
          <p:cNvPr id="256" name="TextBox 255">
            <a:extLst>
              <a:ext uri="{FF2B5EF4-FFF2-40B4-BE49-F238E27FC236}">
                <a16:creationId xmlns:a16="http://schemas.microsoft.com/office/drawing/2014/main" id="{D528599B-EAB1-4F21-894E-64F7D5ADCF9A}"/>
              </a:ext>
            </a:extLst>
          </p:cNvPr>
          <p:cNvSpPr txBox="1"/>
          <p:nvPr/>
        </p:nvSpPr>
        <p:spPr>
          <a:xfrm>
            <a:off x="338297" y="2483550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K1=5</a:t>
            </a:r>
          </a:p>
        </p:txBody>
      </p:sp>
      <p:sp>
        <p:nvSpPr>
          <p:cNvPr id="257" name="TextBox 256">
            <a:extLst>
              <a:ext uri="{FF2B5EF4-FFF2-40B4-BE49-F238E27FC236}">
                <a16:creationId xmlns:a16="http://schemas.microsoft.com/office/drawing/2014/main" id="{420D8735-1B94-40A9-A66E-16F326CF4DCD}"/>
              </a:ext>
            </a:extLst>
          </p:cNvPr>
          <p:cNvSpPr txBox="1"/>
          <p:nvPr/>
        </p:nvSpPr>
        <p:spPr>
          <a:xfrm>
            <a:off x="2189635" y="2449440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K1=4</a:t>
            </a:r>
          </a:p>
        </p:txBody>
      </p:sp>
      <p:sp>
        <p:nvSpPr>
          <p:cNvPr id="258" name="TextBox 257">
            <a:extLst>
              <a:ext uri="{FF2B5EF4-FFF2-40B4-BE49-F238E27FC236}">
                <a16:creationId xmlns:a16="http://schemas.microsoft.com/office/drawing/2014/main" id="{CC76C005-C591-40BD-9BCF-5903F3C55C1B}"/>
              </a:ext>
            </a:extLst>
          </p:cNvPr>
          <p:cNvSpPr txBox="1"/>
          <p:nvPr/>
        </p:nvSpPr>
        <p:spPr>
          <a:xfrm>
            <a:off x="4045850" y="2252129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K2=3</a:t>
            </a:r>
          </a:p>
        </p:txBody>
      </p:sp>
      <p:sp>
        <p:nvSpPr>
          <p:cNvPr id="261" name="TextBox 260">
            <a:extLst>
              <a:ext uri="{FF2B5EF4-FFF2-40B4-BE49-F238E27FC236}">
                <a16:creationId xmlns:a16="http://schemas.microsoft.com/office/drawing/2014/main" id="{9B12ECDE-D754-497A-A5D2-2BAA5DA5CE0E}"/>
              </a:ext>
            </a:extLst>
          </p:cNvPr>
          <p:cNvSpPr txBox="1"/>
          <p:nvPr/>
        </p:nvSpPr>
        <p:spPr>
          <a:xfrm>
            <a:off x="3981602" y="1942421"/>
            <a:ext cx="1062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UL-DAI=2</a:t>
            </a:r>
          </a:p>
        </p:txBody>
      </p:sp>
      <p:cxnSp>
        <p:nvCxnSpPr>
          <p:cNvPr id="263" name="Connector: Elbow 262">
            <a:extLst>
              <a:ext uri="{FF2B5EF4-FFF2-40B4-BE49-F238E27FC236}">
                <a16:creationId xmlns:a16="http://schemas.microsoft.com/office/drawing/2014/main" id="{6547ECCF-6CC2-45D0-85E5-192FB1F172A1}"/>
              </a:ext>
            </a:extLst>
          </p:cNvPr>
          <p:cNvCxnSpPr>
            <a:cxnSpLocks/>
            <a:stCxn id="232" idx="2"/>
            <a:endCxn id="234" idx="2"/>
          </p:cNvCxnSpPr>
          <p:nvPr/>
        </p:nvCxnSpPr>
        <p:spPr>
          <a:xfrm rot="5400000" flipH="1" flipV="1">
            <a:off x="7237302" y="240165"/>
            <a:ext cx="173816" cy="5799395"/>
          </a:xfrm>
          <a:prstGeom prst="bentConnector3">
            <a:avLst>
              <a:gd name="adj1" fmla="val -83064"/>
            </a:avLst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45" name="Rectangle 44">
            <a:extLst>
              <a:ext uri="{FF2B5EF4-FFF2-40B4-BE49-F238E27FC236}">
                <a16:creationId xmlns:a16="http://schemas.microsoft.com/office/drawing/2014/main" id="{75D0B562-31A1-4276-877F-06E3F2DF8556}"/>
              </a:ext>
            </a:extLst>
          </p:cNvPr>
          <p:cNvSpPr/>
          <p:nvPr/>
        </p:nvSpPr>
        <p:spPr>
          <a:xfrm>
            <a:off x="5040328" y="2590760"/>
            <a:ext cx="324463" cy="64403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dirty="0"/>
              <a:t>DCI A2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FF965CA8-62D9-4D43-AA0E-A65520047374}"/>
              </a:ext>
            </a:extLst>
          </p:cNvPr>
          <p:cNvSpPr/>
          <p:nvPr/>
        </p:nvSpPr>
        <p:spPr>
          <a:xfrm>
            <a:off x="9825319" y="3555184"/>
            <a:ext cx="813229" cy="528476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PUSCHA2</a:t>
            </a:r>
          </a:p>
        </p:txBody>
      </p:sp>
      <p:cxnSp>
        <p:nvCxnSpPr>
          <p:cNvPr id="48" name="Connector: Elbow 47">
            <a:extLst>
              <a:ext uri="{FF2B5EF4-FFF2-40B4-BE49-F238E27FC236}">
                <a16:creationId xmlns:a16="http://schemas.microsoft.com/office/drawing/2014/main" id="{F2B4CC0B-9A9E-4CE5-AE90-4E8711739447}"/>
              </a:ext>
            </a:extLst>
          </p:cNvPr>
          <p:cNvCxnSpPr>
            <a:cxnSpLocks/>
            <a:stCxn id="45" idx="2"/>
            <a:endCxn id="46" idx="2"/>
          </p:cNvCxnSpPr>
          <p:nvPr/>
        </p:nvCxnSpPr>
        <p:spPr>
          <a:xfrm rot="16200000" flipH="1">
            <a:off x="7292813" y="1144539"/>
            <a:ext cx="848868" cy="5029374"/>
          </a:xfrm>
          <a:prstGeom prst="bentConnector3">
            <a:avLst>
              <a:gd name="adj1" fmla="val 126930"/>
            </a:avLst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A5BD84AD-8FAE-4674-8C87-A0060D02E9BB}"/>
              </a:ext>
            </a:extLst>
          </p:cNvPr>
          <p:cNvCxnSpPr>
            <a:cxnSpLocks/>
          </p:cNvCxnSpPr>
          <p:nvPr/>
        </p:nvCxnSpPr>
        <p:spPr>
          <a:xfrm flipH="1">
            <a:off x="5368257" y="2023114"/>
            <a:ext cx="0" cy="2579268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9" name="Connector: Elbow 28">
            <a:extLst>
              <a:ext uri="{FF2B5EF4-FFF2-40B4-BE49-F238E27FC236}">
                <a16:creationId xmlns:a16="http://schemas.microsoft.com/office/drawing/2014/main" id="{2DFED9AE-DC80-457F-AD1D-0AA7B3E64483}"/>
              </a:ext>
            </a:extLst>
          </p:cNvPr>
          <p:cNvCxnSpPr>
            <a:stCxn id="233" idx="0"/>
            <a:endCxn id="239" idx="0"/>
          </p:cNvCxnSpPr>
          <p:nvPr/>
        </p:nvCxnSpPr>
        <p:spPr>
          <a:xfrm rot="5400000" flipH="1" flipV="1">
            <a:off x="5368913" y="-2566969"/>
            <a:ext cx="690946" cy="10012924"/>
          </a:xfrm>
          <a:prstGeom prst="bentConnector3">
            <a:avLst>
              <a:gd name="adj1" fmla="val 17139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Connector: Elbow 223">
            <a:extLst>
              <a:ext uri="{FF2B5EF4-FFF2-40B4-BE49-F238E27FC236}">
                <a16:creationId xmlns:a16="http://schemas.microsoft.com/office/drawing/2014/main" id="{86593D95-69C5-4BA5-B4DF-BD6D178EA907}"/>
              </a:ext>
            </a:extLst>
          </p:cNvPr>
          <p:cNvCxnSpPr>
            <a:stCxn id="238" idx="0"/>
            <a:endCxn id="239" idx="0"/>
          </p:cNvCxnSpPr>
          <p:nvPr/>
        </p:nvCxnSpPr>
        <p:spPr>
          <a:xfrm rot="5400000" flipH="1" flipV="1">
            <a:off x="6293527" y="-1657868"/>
            <a:ext cx="675433" cy="8179210"/>
          </a:xfrm>
          <a:prstGeom prst="bentConnector3">
            <a:avLst>
              <a:gd name="adj1" fmla="val 222911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Oval 78">
            <a:extLst>
              <a:ext uri="{FF2B5EF4-FFF2-40B4-BE49-F238E27FC236}">
                <a16:creationId xmlns:a16="http://schemas.microsoft.com/office/drawing/2014/main" id="{2DA6FE5B-B5CA-498E-96B5-A582D5928AEB}"/>
              </a:ext>
            </a:extLst>
          </p:cNvPr>
          <p:cNvSpPr/>
          <p:nvPr/>
        </p:nvSpPr>
        <p:spPr>
          <a:xfrm>
            <a:off x="545692" y="294970"/>
            <a:ext cx="914400" cy="914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Case E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775C8380-7D26-4C58-AA10-EC9C79785DED}"/>
              </a:ext>
            </a:extLst>
          </p:cNvPr>
          <p:cNvSpPr txBox="1"/>
          <p:nvPr/>
        </p:nvSpPr>
        <p:spPr>
          <a:xfrm>
            <a:off x="4439264" y="4506418"/>
            <a:ext cx="434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A1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8A3364FA-BD53-4381-B902-921C8CC6B75C}"/>
              </a:ext>
            </a:extLst>
          </p:cNvPr>
          <p:cNvSpPr txBox="1"/>
          <p:nvPr/>
        </p:nvSpPr>
        <p:spPr>
          <a:xfrm>
            <a:off x="5205280" y="4517904"/>
            <a:ext cx="434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A2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87EB33E-EB05-4C65-B801-D8D30A32B40E}"/>
              </a:ext>
            </a:extLst>
          </p:cNvPr>
          <p:cNvSpPr txBox="1"/>
          <p:nvPr/>
        </p:nvSpPr>
        <p:spPr>
          <a:xfrm>
            <a:off x="5035160" y="2249549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K2=3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3BEB0EF-912F-41D8-AA72-00A7956E8FE5}"/>
              </a:ext>
            </a:extLst>
          </p:cNvPr>
          <p:cNvSpPr txBox="1"/>
          <p:nvPr/>
        </p:nvSpPr>
        <p:spPr>
          <a:xfrm>
            <a:off x="4970912" y="1939841"/>
            <a:ext cx="1062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UL-DAI=4</a:t>
            </a:r>
          </a:p>
        </p:txBody>
      </p:sp>
    </p:spTree>
    <p:extLst>
      <p:ext uri="{BB962C8B-B14F-4D97-AF65-F5344CB8AC3E}">
        <p14:creationId xmlns:p14="http://schemas.microsoft.com/office/powerpoint/2010/main" val="263440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3BDF4-7909-4282-B9B1-962730011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Case A</a:t>
            </a:r>
          </a:p>
        </p:txBody>
      </p:sp>
    </p:spTree>
    <p:extLst>
      <p:ext uri="{BB962C8B-B14F-4D97-AF65-F5344CB8AC3E}">
        <p14:creationId xmlns:p14="http://schemas.microsoft.com/office/powerpoint/2010/main" val="85533249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0" name="Table 240">
            <a:extLst>
              <a:ext uri="{FF2B5EF4-FFF2-40B4-BE49-F238E27FC236}">
                <a16:creationId xmlns:a16="http://schemas.microsoft.com/office/drawing/2014/main" id="{EA760789-F727-4F49-9159-B2D97DD35367}"/>
              </a:ext>
            </a:extLst>
          </p:cNvPr>
          <p:cNvGraphicFramePr>
            <a:graphicFrameLocks noGrp="1"/>
          </p:cNvGraphicFramePr>
          <p:nvPr/>
        </p:nvGraphicFramePr>
        <p:xfrm>
          <a:off x="235975" y="1991032"/>
          <a:ext cx="11437374" cy="25825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6229">
                  <a:extLst>
                    <a:ext uri="{9D8B030D-6E8A-4147-A177-3AD203B41FA5}">
                      <a16:colId xmlns:a16="http://schemas.microsoft.com/office/drawing/2014/main" val="1681168589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972770274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2905042425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315099685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3602435819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708101168"/>
                    </a:ext>
                  </a:extLst>
                </a:gridCol>
              </a:tblGrid>
              <a:tr h="258252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8633168"/>
                  </a:ext>
                </a:extLst>
              </a:tr>
            </a:tbl>
          </a:graphicData>
        </a:graphic>
      </p:graphicFrame>
      <p:cxnSp>
        <p:nvCxnSpPr>
          <p:cNvPr id="230" name="Straight Arrow Connector 229">
            <a:extLst>
              <a:ext uri="{FF2B5EF4-FFF2-40B4-BE49-F238E27FC236}">
                <a16:creationId xmlns:a16="http://schemas.microsoft.com/office/drawing/2014/main" id="{50210733-BEAA-4C9D-B5AA-EECFA07F638E}"/>
              </a:ext>
            </a:extLst>
          </p:cNvPr>
          <p:cNvCxnSpPr>
            <a:cxnSpLocks/>
          </p:cNvCxnSpPr>
          <p:nvPr/>
        </p:nvCxnSpPr>
        <p:spPr>
          <a:xfrm>
            <a:off x="58998" y="4572784"/>
            <a:ext cx="11887200" cy="0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32" name="Rectangle 231">
            <a:extLst>
              <a:ext uri="{FF2B5EF4-FFF2-40B4-BE49-F238E27FC236}">
                <a16:creationId xmlns:a16="http://schemas.microsoft.com/office/drawing/2014/main" id="{FB1C3394-941F-49D1-93C8-930EA74A1C16}"/>
              </a:ext>
            </a:extLst>
          </p:cNvPr>
          <p:cNvSpPr/>
          <p:nvPr/>
        </p:nvSpPr>
        <p:spPr>
          <a:xfrm>
            <a:off x="4262281" y="2582739"/>
            <a:ext cx="324463" cy="64403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dirty="0"/>
              <a:t>DCI A1</a:t>
            </a:r>
          </a:p>
        </p:txBody>
      </p:sp>
      <p:sp>
        <p:nvSpPr>
          <p:cNvPr id="234" name="Rectangle 233">
            <a:extLst>
              <a:ext uri="{FF2B5EF4-FFF2-40B4-BE49-F238E27FC236}">
                <a16:creationId xmlns:a16="http://schemas.microsoft.com/office/drawing/2014/main" id="{8AF7BD95-44FB-4EC3-BA31-E0C1C165FE42}"/>
              </a:ext>
            </a:extLst>
          </p:cNvPr>
          <p:cNvSpPr/>
          <p:nvPr/>
        </p:nvSpPr>
        <p:spPr>
          <a:xfrm>
            <a:off x="9817293" y="2524479"/>
            <a:ext cx="813229" cy="528476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PUSCHA1</a:t>
            </a:r>
          </a:p>
        </p:txBody>
      </p:sp>
      <p:cxnSp>
        <p:nvCxnSpPr>
          <p:cNvPr id="242" name="Straight Connector 241">
            <a:extLst>
              <a:ext uri="{FF2B5EF4-FFF2-40B4-BE49-F238E27FC236}">
                <a16:creationId xmlns:a16="http://schemas.microsoft.com/office/drawing/2014/main" id="{2425DBF4-B077-4F81-BC95-D0B0C3E65CA5}"/>
              </a:ext>
            </a:extLst>
          </p:cNvPr>
          <p:cNvCxnSpPr>
            <a:cxnSpLocks/>
          </p:cNvCxnSpPr>
          <p:nvPr/>
        </p:nvCxnSpPr>
        <p:spPr>
          <a:xfrm flipH="1">
            <a:off x="4567648" y="1991032"/>
            <a:ext cx="0" cy="2552927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46" name="TextBox 245">
            <a:extLst>
              <a:ext uri="{FF2B5EF4-FFF2-40B4-BE49-F238E27FC236}">
                <a16:creationId xmlns:a16="http://schemas.microsoft.com/office/drawing/2014/main" id="{70944B43-A401-4863-AEB5-A51081E19AFA}"/>
              </a:ext>
            </a:extLst>
          </p:cNvPr>
          <p:cNvSpPr txBox="1"/>
          <p:nvPr/>
        </p:nvSpPr>
        <p:spPr>
          <a:xfrm>
            <a:off x="11459109" y="4570300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time</a:t>
            </a:r>
          </a:p>
        </p:txBody>
      </p:sp>
      <p:cxnSp>
        <p:nvCxnSpPr>
          <p:cNvPr id="263" name="Connector: Elbow 262">
            <a:extLst>
              <a:ext uri="{FF2B5EF4-FFF2-40B4-BE49-F238E27FC236}">
                <a16:creationId xmlns:a16="http://schemas.microsoft.com/office/drawing/2014/main" id="{6547ECCF-6CC2-45D0-85E5-192FB1F172A1}"/>
              </a:ext>
            </a:extLst>
          </p:cNvPr>
          <p:cNvCxnSpPr>
            <a:cxnSpLocks/>
            <a:stCxn id="232" idx="2"/>
            <a:endCxn id="234" idx="2"/>
          </p:cNvCxnSpPr>
          <p:nvPr/>
        </p:nvCxnSpPr>
        <p:spPr>
          <a:xfrm rot="5400000" flipH="1" flipV="1">
            <a:off x="7237302" y="240165"/>
            <a:ext cx="173816" cy="5799395"/>
          </a:xfrm>
          <a:prstGeom prst="bentConnector3">
            <a:avLst>
              <a:gd name="adj1" fmla="val -83064"/>
            </a:avLst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45" name="Rectangle 44">
            <a:extLst>
              <a:ext uri="{FF2B5EF4-FFF2-40B4-BE49-F238E27FC236}">
                <a16:creationId xmlns:a16="http://schemas.microsoft.com/office/drawing/2014/main" id="{75D0B562-31A1-4276-877F-06E3F2DF8556}"/>
              </a:ext>
            </a:extLst>
          </p:cNvPr>
          <p:cNvSpPr/>
          <p:nvPr/>
        </p:nvSpPr>
        <p:spPr>
          <a:xfrm>
            <a:off x="5040328" y="2590760"/>
            <a:ext cx="324463" cy="64403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dirty="0"/>
              <a:t>DCI A2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FF965CA8-62D9-4D43-AA0E-A65520047374}"/>
              </a:ext>
            </a:extLst>
          </p:cNvPr>
          <p:cNvSpPr/>
          <p:nvPr/>
        </p:nvSpPr>
        <p:spPr>
          <a:xfrm>
            <a:off x="9825319" y="3555184"/>
            <a:ext cx="813229" cy="528476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PUSCHA2</a:t>
            </a:r>
          </a:p>
        </p:txBody>
      </p:sp>
      <p:cxnSp>
        <p:nvCxnSpPr>
          <p:cNvPr id="48" name="Connector: Elbow 47">
            <a:extLst>
              <a:ext uri="{FF2B5EF4-FFF2-40B4-BE49-F238E27FC236}">
                <a16:creationId xmlns:a16="http://schemas.microsoft.com/office/drawing/2014/main" id="{F2B4CC0B-9A9E-4CE5-AE90-4E8711739447}"/>
              </a:ext>
            </a:extLst>
          </p:cNvPr>
          <p:cNvCxnSpPr>
            <a:cxnSpLocks/>
            <a:stCxn id="45" idx="2"/>
            <a:endCxn id="46" idx="2"/>
          </p:cNvCxnSpPr>
          <p:nvPr/>
        </p:nvCxnSpPr>
        <p:spPr>
          <a:xfrm rot="16200000" flipH="1">
            <a:off x="7292813" y="1144539"/>
            <a:ext cx="848868" cy="5029374"/>
          </a:xfrm>
          <a:prstGeom prst="bentConnector3">
            <a:avLst>
              <a:gd name="adj1" fmla="val 126930"/>
            </a:avLst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A5BD84AD-8FAE-4674-8C87-A0060D02E9BB}"/>
              </a:ext>
            </a:extLst>
          </p:cNvPr>
          <p:cNvCxnSpPr>
            <a:cxnSpLocks/>
          </p:cNvCxnSpPr>
          <p:nvPr/>
        </p:nvCxnSpPr>
        <p:spPr>
          <a:xfrm flipH="1">
            <a:off x="5368257" y="2023114"/>
            <a:ext cx="0" cy="2579268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79" name="Oval 78">
            <a:extLst>
              <a:ext uri="{FF2B5EF4-FFF2-40B4-BE49-F238E27FC236}">
                <a16:creationId xmlns:a16="http://schemas.microsoft.com/office/drawing/2014/main" id="{2DA6FE5B-B5CA-498E-96B5-A582D5928AEB}"/>
              </a:ext>
            </a:extLst>
          </p:cNvPr>
          <p:cNvSpPr/>
          <p:nvPr/>
        </p:nvSpPr>
        <p:spPr>
          <a:xfrm>
            <a:off x="545692" y="294970"/>
            <a:ext cx="914400" cy="914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Case E-0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775C8380-7D26-4C58-AA10-EC9C79785DED}"/>
              </a:ext>
            </a:extLst>
          </p:cNvPr>
          <p:cNvSpPr txBox="1"/>
          <p:nvPr/>
        </p:nvSpPr>
        <p:spPr>
          <a:xfrm>
            <a:off x="4439264" y="4506418"/>
            <a:ext cx="434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A1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8A3364FA-BD53-4381-B902-921C8CC6B75C}"/>
              </a:ext>
            </a:extLst>
          </p:cNvPr>
          <p:cNvSpPr txBox="1"/>
          <p:nvPr/>
        </p:nvSpPr>
        <p:spPr>
          <a:xfrm>
            <a:off x="5205280" y="4517904"/>
            <a:ext cx="434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F9015C3-87CC-4F21-A25B-631436EEB0B8}"/>
              </a:ext>
            </a:extLst>
          </p:cNvPr>
          <p:cNvSpPr txBox="1"/>
          <p:nvPr/>
        </p:nvSpPr>
        <p:spPr>
          <a:xfrm>
            <a:off x="4045850" y="2252129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K2=3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49BBA80-5ABC-4B57-80D8-31E1F7224779}"/>
              </a:ext>
            </a:extLst>
          </p:cNvPr>
          <p:cNvSpPr txBox="1"/>
          <p:nvPr/>
        </p:nvSpPr>
        <p:spPr>
          <a:xfrm>
            <a:off x="3981602" y="1942421"/>
            <a:ext cx="1062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UL-DAI=2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4CF396B-F7B2-440F-BCF0-03B3E3102084}"/>
              </a:ext>
            </a:extLst>
          </p:cNvPr>
          <p:cNvSpPr txBox="1"/>
          <p:nvPr/>
        </p:nvSpPr>
        <p:spPr>
          <a:xfrm>
            <a:off x="5035160" y="2249549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K2=3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4AE5060-00A4-4F5F-99DA-4D53F1FB2E96}"/>
              </a:ext>
            </a:extLst>
          </p:cNvPr>
          <p:cNvSpPr txBox="1"/>
          <p:nvPr/>
        </p:nvSpPr>
        <p:spPr>
          <a:xfrm>
            <a:off x="4970912" y="1939841"/>
            <a:ext cx="1062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UL-DAI=4</a:t>
            </a:r>
          </a:p>
        </p:txBody>
      </p:sp>
    </p:spTree>
    <p:extLst>
      <p:ext uri="{BB962C8B-B14F-4D97-AF65-F5344CB8AC3E}">
        <p14:creationId xmlns:p14="http://schemas.microsoft.com/office/powerpoint/2010/main" val="115369989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0" name="Table 240">
            <a:extLst>
              <a:ext uri="{FF2B5EF4-FFF2-40B4-BE49-F238E27FC236}">
                <a16:creationId xmlns:a16="http://schemas.microsoft.com/office/drawing/2014/main" id="{EA760789-F727-4F49-9159-B2D97DD35367}"/>
              </a:ext>
            </a:extLst>
          </p:cNvPr>
          <p:cNvGraphicFramePr>
            <a:graphicFrameLocks noGrp="1"/>
          </p:cNvGraphicFramePr>
          <p:nvPr/>
        </p:nvGraphicFramePr>
        <p:xfrm>
          <a:off x="235975" y="1991032"/>
          <a:ext cx="11437374" cy="25825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6229">
                  <a:extLst>
                    <a:ext uri="{9D8B030D-6E8A-4147-A177-3AD203B41FA5}">
                      <a16:colId xmlns:a16="http://schemas.microsoft.com/office/drawing/2014/main" val="1681168589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972770274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2905042425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315099685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3602435819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708101168"/>
                    </a:ext>
                  </a:extLst>
                </a:gridCol>
              </a:tblGrid>
              <a:tr h="258252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8633168"/>
                  </a:ext>
                </a:extLst>
              </a:tr>
            </a:tbl>
          </a:graphicData>
        </a:graphic>
      </p:graphicFrame>
      <p:sp>
        <p:nvSpPr>
          <p:cNvPr id="228" name="Rectangle 227">
            <a:extLst>
              <a:ext uri="{FF2B5EF4-FFF2-40B4-BE49-F238E27FC236}">
                <a16:creationId xmlns:a16="http://schemas.microsoft.com/office/drawing/2014/main" id="{D935D4D5-A8DD-4081-95AE-6C4207CB21C4}"/>
              </a:ext>
            </a:extLst>
          </p:cNvPr>
          <p:cNvSpPr/>
          <p:nvPr/>
        </p:nvSpPr>
        <p:spPr>
          <a:xfrm>
            <a:off x="870155" y="2784967"/>
            <a:ext cx="943896" cy="6762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PDSCH1</a:t>
            </a:r>
          </a:p>
        </p:txBody>
      </p:sp>
      <p:cxnSp>
        <p:nvCxnSpPr>
          <p:cNvPr id="230" name="Straight Arrow Connector 229">
            <a:extLst>
              <a:ext uri="{FF2B5EF4-FFF2-40B4-BE49-F238E27FC236}">
                <a16:creationId xmlns:a16="http://schemas.microsoft.com/office/drawing/2014/main" id="{50210733-BEAA-4C9D-B5AA-EECFA07F638E}"/>
              </a:ext>
            </a:extLst>
          </p:cNvPr>
          <p:cNvCxnSpPr>
            <a:cxnSpLocks/>
          </p:cNvCxnSpPr>
          <p:nvPr/>
        </p:nvCxnSpPr>
        <p:spPr>
          <a:xfrm>
            <a:off x="58998" y="4572784"/>
            <a:ext cx="11887200" cy="0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32" name="Rectangle 231">
            <a:extLst>
              <a:ext uri="{FF2B5EF4-FFF2-40B4-BE49-F238E27FC236}">
                <a16:creationId xmlns:a16="http://schemas.microsoft.com/office/drawing/2014/main" id="{FB1C3394-941F-49D1-93C8-930EA74A1C16}"/>
              </a:ext>
            </a:extLst>
          </p:cNvPr>
          <p:cNvSpPr/>
          <p:nvPr/>
        </p:nvSpPr>
        <p:spPr>
          <a:xfrm>
            <a:off x="4262281" y="2582739"/>
            <a:ext cx="324463" cy="64403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dirty="0"/>
              <a:t>DCI A1</a:t>
            </a:r>
          </a:p>
        </p:txBody>
      </p:sp>
      <p:sp>
        <p:nvSpPr>
          <p:cNvPr id="233" name="Rectangle 232">
            <a:extLst>
              <a:ext uri="{FF2B5EF4-FFF2-40B4-BE49-F238E27FC236}">
                <a16:creationId xmlns:a16="http://schemas.microsoft.com/office/drawing/2014/main" id="{0FE4D178-67C4-4F08-A976-11EF9C58372A}"/>
              </a:ext>
            </a:extLst>
          </p:cNvPr>
          <p:cNvSpPr/>
          <p:nvPr/>
        </p:nvSpPr>
        <p:spPr>
          <a:xfrm>
            <a:off x="545692" y="2784966"/>
            <a:ext cx="324463" cy="6762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/>
              <a:t>DCI1</a:t>
            </a:r>
          </a:p>
        </p:txBody>
      </p:sp>
      <p:sp>
        <p:nvSpPr>
          <p:cNvPr id="234" name="Rectangle 233">
            <a:extLst>
              <a:ext uri="{FF2B5EF4-FFF2-40B4-BE49-F238E27FC236}">
                <a16:creationId xmlns:a16="http://schemas.microsoft.com/office/drawing/2014/main" id="{8AF7BD95-44FB-4EC3-BA31-E0C1C165FE42}"/>
              </a:ext>
            </a:extLst>
          </p:cNvPr>
          <p:cNvSpPr/>
          <p:nvPr/>
        </p:nvSpPr>
        <p:spPr>
          <a:xfrm>
            <a:off x="9817293" y="2524479"/>
            <a:ext cx="813229" cy="528476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PUSCHA1</a:t>
            </a:r>
          </a:p>
        </p:txBody>
      </p:sp>
      <p:sp>
        <p:nvSpPr>
          <p:cNvPr id="239" name="Rectangle 238">
            <a:extLst>
              <a:ext uri="{FF2B5EF4-FFF2-40B4-BE49-F238E27FC236}">
                <a16:creationId xmlns:a16="http://schemas.microsoft.com/office/drawing/2014/main" id="{F42FAF09-F65D-4349-A816-054D2F56538A}"/>
              </a:ext>
            </a:extLst>
          </p:cNvPr>
          <p:cNvSpPr/>
          <p:nvPr/>
        </p:nvSpPr>
        <p:spPr>
          <a:xfrm>
            <a:off x="9812593" y="2094020"/>
            <a:ext cx="1816509" cy="33633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PUCCH</a:t>
            </a:r>
          </a:p>
        </p:txBody>
      </p:sp>
      <p:cxnSp>
        <p:nvCxnSpPr>
          <p:cNvPr id="242" name="Straight Connector 241">
            <a:extLst>
              <a:ext uri="{FF2B5EF4-FFF2-40B4-BE49-F238E27FC236}">
                <a16:creationId xmlns:a16="http://schemas.microsoft.com/office/drawing/2014/main" id="{2425DBF4-B077-4F81-BC95-D0B0C3E65CA5}"/>
              </a:ext>
            </a:extLst>
          </p:cNvPr>
          <p:cNvCxnSpPr>
            <a:cxnSpLocks/>
          </p:cNvCxnSpPr>
          <p:nvPr/>
        </p:nvCxnSpPr>
        <p:spPr>
          <a:xfrm flipH="1">
            <a:off x="4567648" y="1991032"/>
            <a:ext cx="0" cy="2552927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46" name="TextBox 245">
            <a:extLst>
              <a:ext uri="{FF2B5EF4-FFF2-40B4-BE49-F238E27FC236}">
                <a16:creationId xmlns:a16="http://schemas.microsoft.com/office/drawing/2014/main" id="{70944B43-A401-4863-AEB5-A51081E19AFA}"/>
              </a:ext>
            </a:extLst>
          </p:cNvPr>
          <p:cNvSpPr txBox="1"/>
          <p:nvPr/>
        </p:nvSpPr>
        <p:spPr>
          <a:xfrm>
            <a:off x="11459109" y="4570300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time</a:t>
            </a:r>
          </a:p>
        </p:txBody>
      </p:sp>
      <p:sp>
        <p:nvSpPr>
          <p:cNvPr id="256" name="TextBox 255">
            <a:extLst>
              <a:ext uri="{FF2B5EF4-FFF2-40B4-BE49-F238E27FC236}">
                <a16:creationId xmlns:a16="http://schemas.microsoft.com/office/drawing/2014/main" id="{D528599B-EAB1-4F21-894E-64F7D5ADCF9A}"/>
              </a:ext>
            </a:extLst>
          </p:cNvPr>
          <p:cNvSpPr txBox="1"/>
          <p:nvPr/>
        </p:nvSpPr>
        <p:spPr>
          <a:xfrm>
            <a:off x="338297" y="2483550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K1=5</a:t>
            </a:r>
          </a:p>
        </p:txBody>
      </p:sp>
      <p:cxnSp>
        <p:nvCxnSpPr>
          <p:cNvPr id="263" name="Connector: Elbow 262">
            <a:extLst>
              <a:ext uri="{FF2B5EF4-FFF2-40B4-BE49-F238E27FC236}">
                <a16:creationId xmlns:a16="http://schemas.microsoft.com/office/drawing/2014/main" id="{6547ECCF-6CC2-45D0-85E5-192FB1F172A1}"/>
              </a:ext>
            </a:extLst>
          </p:cNvPr>
          <p:cNvCxnSpPr>
            <a:cxnSpLocks/>
            <a:stCxn id="232" idx="2"/>
            <a:endCxn id="234" idx="2"/>
          </p:cNvCxnSpPr>
          <p:nvPr/>
        </p:nvCxnSpPr>
        <p:spPr>
          <a:xfrm rot="5400000" flipH="1" flipV="1">
            <a:off x="7237302" y="240165"/>
            <a:ext cx="173816" cy="5799395"/>
          </a:xfrm>
          <a:prstGeom prst="bentConnector3">
            <a:avLst>
              <a:gd name="adj1" fmla="val -83064"/>
            </a:avLst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45" name="Rectangle 44">
            <a:extLst>
              <a:ext uri="{FF2B5EF4-FFF2-40B4-BE49-F238E27FC236}">
                <a16:creationId xmlns:a16="http://schemas.microsoft.com/office/drawing/2014/main" id="{75D0B562-31A1-4276-877F-06E3F2DF8556}"/>
              </a:ext>
            </a:extLst>
          </p:cNvPr>
          <p:cNvSpPr/>
          <p:nvPr/>
        </p:nvSpPr>
        <p:spPr>
          <a:xfrm>
            <a:off x="5040328" y="2590760"/>
            <a:ext cx="324463" cy="64403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dirty="0"/>
              <a:t>DCI A2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FF965CA8-62D9-4D43-AA0E-A65520047374}"/>
              </a:ext>
            </a:extLst>
          </p:cNvPr>
          <p:cNvSpPr/>
          <p:nvPr/>
        </p:nvSpPr>
        <p:spPr>
          <a:xfrm>
            <a:off x="9825319" y="3555184"/>
            <a:ext cx="813229" cy="528476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PUSCHA2</a:t>
            </a:r>
          </a:p>
        </p:txBody>
      </p:sp>
      <p:cxnSp>
        <p:nvCxnSpPr>
          <p:cNvPr id="48" name="Connector: Elbow 47">
            <a:extLst>
              <a:ext uri="{FF2B5EF4-FFF2-40B4-BE49-F238E27FC236}">
                <a16:creationId xmlns:a16="http://schemas.microsoft.com/office/drawing/2014/main" id="{F2B4CC0B-9A9E-4CE5-AE90-4E8711739447}"/>
              </a:ext>
            </a:extLst>
          </p:cNvPr>
          <p:cNvCxnSpPr>
            <a:cxnSpLocks/>
            <a:stCxn id="45" idx="2"/>
            <a:endCxn id="46" idx="2"/>
          </p:cNvCxnSpPr>
          <p:nvPr/>
        </p:nvCxnSpPr>
        <p:spPr>
          <a:xfrm rot="16200000" flipH="1">
            <a:off x="7292813" y="1144539"/>
            <a:ext cx="848868" cy="5029374"/>
          </a:xfrm>
          <a:prstGeom prst="bentConnector3">
            <a:avLst>
              <a:gd name="adj1" fmla="val 126930"/>
            </a:avLst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A5BD84AD-8FAE-4674-8C87-A0060D02E9BB}"/>
              </a:ext>
            </a:extLst>
          </p:cNvPr>
          <p:cNvCxnSpPr>
            <a:cxnSpLocks/>
          </p:cNvCxnSpPr>
          <p:nvPr/>
        </p:nvCxnSpPr>
        <p:spPr>
          <a:xfrm flipH="1">
            <a:off x="5368257" y="2023114"/>
            <a:ext cx="0" cy="2579268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9" name="Connector: Elbow 28">
            <a:extLst>
              <a:ext uri="{FF2B5EF4-FFF2-40B4-BE49-F238E27FC236}">
                <a16:creationId xmlns:a16="http://schemas.microsoft.com/office/drawing/2014/main" id="{2DFED9AE-DC80-457F-AD1D-0AA7B3E64483}"/>
              </a:ext>
            </a:extLst>
          </p:cNvPr>
          <p:cNvCxnSpPr>
            <a:stCxn id="233" idx="0"/>
            <a:endCxn id="239" idx="0"/>
          </p:cNvCxnSpPr>
          <p:nvPr/>
        </p:nvCxnSpPr>
        <p:spPr>
          <a:xfrm rot="5400000" flipH="1" flipV="1">
            <a:off x="5368913" y="-2566969"/>
            <a:ext cx="690946" cy="10012924"/>
          </a:xfrm>
          <a:prstGeom prst="bentConnector3">
            <a:avLst>
              <a:gd name="adj1" fmla="val 17139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Oval 78">
            <a:extLst>
              <a:ext uri="{FF2B5EF4-FFF2-40B4-BE49-F238E27FC236}">
                <a16:creationId xmlns:a16="http://schemas.microsoft.com/office/drawing/2014/main" id="{2DA6FE5B-B5CA-498E-96B5-A582D5928AEB}"/>
              </a:ext>
            </a:extLst>
          </p:cNvPr>
          <p:cNvSpPr/>
          <p:nvPr/>
        </p:nvSpPr>
        <p:spPr>
          <a:xfrm>
            <a:off x="545692" y="294970"/>
            <a:ext cx="914400" cy="914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Case E-1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775C8380-7D26-4C58-AA10-EC9C79785DED}"/>
              </a:ext>
            </a:extLst>
          </p:cNvPr>
          <p:cNvSpPr txBox="1"/>
          <p:nvPr/>
        </p:nvSpPr>
        <p:spPr>
          <a:xfrm>
            <a:off x="4439264" y="4506418"/>
            <a:ext cx="434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A1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8A3364FA-BD53-4381-B902-921C8CC6B75C}"/>
              </a:ext>
            </a:extLst>
          </p:cNvPr>
          <p:cNvSpPr txBox="1"/>
          <p:nvPr/>
        </p:nvSpPr>
        <p:spPr>
          <a:xfrm>
            <a:off x="5205280" y="4517904"/>
            <a:ext cx="434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A2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950D3E9-82FB-408D-8D5D-BC7D8CAAE840}"/>
              </a:ext>
            </a:extLst>
          </p:cNvPr>
          <p:cNvSpPr txBox="1"/>
          <p:nvPr/>
        </p:nvSpPr>
        <p:spPr>
          <a:xfrm>
            <a:off x="4045850" y="2252129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K2=3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18B525D-024C-4E16-8C51-EADB6C87AD48}"/>
              </a:ext>
            </a:extLst>
          </p:cNvPr>
          <p:cNvSpPr txBox="1"/>
          <p:nvPr/>
        </p:nvSpPr>
        <p:spPr>
          <a:xfrm>
            <a:off x="3981602" y="1942421"/>
            <a:ext cx="1062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UL-DAI=2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DE0852B-016E-450E-959B-C22DDD2CC767}"/>
              </a:ext>
            </a:extLst>
          </p:cNvPr>
          <p:cNvSpPr txBox="1"/>
          <p:nvPr/>
        </p:nvSpPr>
        <p:spPr>
          <a:xfrm>
            <a:off x="5035160" y="2249549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K2=3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FE607A0-2A82-4D06-9D91-DB689A7B4347}"/>
              </a:ext>
            </a:extLst>
          </p:cNvPr>
          <p:cNvSpPr txBox="1"/>
          <p:nvPr/>
        </p:nvSpPr>
        <p:spPr>
          <a:xfrm>
            <a:off x="4970912" y="1939841"/>
            <a:ext cx="1062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UL-DAI=4</a:t>
            </a:r>
          </a:p>
        </p:txBody>
      </p:sp>
    </p:spTree>
    <p:extLst>
      <p:ext uri="{BB962C8B-B14F-4D97-AF65-F5344CB8AC3E}">
        <p14:creationId xmlns:p14="http://schemas.microsoft.com/office/powerpoint/2010/main" val="34575396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0" name="Table 240">
            <a:extLst>
              <a:ext uri="{FF2B5EF4-FFF2-40B4-BE49-F238E27FC236}">
                <a16:creationId xmlns:a16="http://schemas.microsoft.com/office/drawing/2014/main" id="{EA760789-F727-4F49-9159-B2D97DD35367}"/>
              </a:ext>
            </a:extLst>
          </p:cNvPr>
          <p:cNvGraphicFramePr>
            <a:graphicFrameLocks noGrp="1"/>
          </p:cNvGraphicFramePr>
          <p:nvPr/>
        </p:nvGraphicFramePr>
        <p:xfrm>
          <a:off x="235975" y="1991032"/>
          <a:ext cx="11437374" cy="25825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6229">
                  <a:extLst>
                    <a:ext uri="{9D8B030D-6E8A-4147-A177-3AD203B41FA5}">
                      <a16:colId xmlns:a16="http://schemas.microsoft.com/office/drawing/2014/main" val="1681168589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972770274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2905042425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315099685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3602435819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708101168"/>
                    </a:ext>
                  </a:extLst>
                </a:gridCol>
              </a:tblGrid>
              <a:tr h="258252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8633168"/>
                  </a:ext>
                </a:extLst>
              </a:tr>
            </a:tbl>
          </a:graphicData>
        </a:graphic>
      </p:graphicFrame>
      <p:cxnSp>
        <p:nvCxnSpPr>
          <p:cNvPr id="230" name="Straight Arrow Connector 229">
            <a:extLst>
              <a:ext uri="{FF2B5EF4-FFF2-40B4-BE49-F238E27FC236}">
                <a16:creationId xmlns:a16="http://schemas.microsoft.com/office/drawing/2014/main" id="{50210733-BEAA-4C9D-B5AA-EECFA07F638E}"/>
              </a:ext>
            </a:extLst>
          </p:cNvPr>
          <p:cNvCxnSpPr>
            <a:cxnSpLocks/>
          </p:cNvCxnSpPr>
          <p:nvPr/>
        </p:nvCxnSpPr>
        <p:spPr>
          <a:xfrm>
            <a:off x="58998" y="4572784"/>
            <a:ext cx="11887200" cy="0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32" name="Rectangle 231">
            <a:extLst>
              <a:ext uri="{FF2B5EF4-FFF2-40B4-BE49-F238E27FC236}">
                <a16:creationId xmlns:a16="http://schemas.microsoft.com/office/drawing/2014/main" id="{FB1C3394-941F-49D1-93C8-930EA74A1C16}"/>
              </a:ext>
            </a:extLst>
          </p:cNvPr>
          <p:cNvSpPr/>
          <p:nvPr/>
        </p:nvSpPr>
        <p:spPr>
          <a:xfrm>
            <a:off x="4262281" y="2582739"/>
            <a:ext cx="324463" cy="64403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dirty="0"/>
              <a:t>DCI A1</a:t>
            </a:r>
          </a:p>
        </p:txBody>
      </p:sp>
      <p:sp>
        <p:nvSpPr>
          <p:cNvPr id="234" name="Rectangle 233">
            <a:extLst>
              <a:ext uri="{FF2B5EF4-FFF2-40B4-BE49-F238E27FC236}">
                <a16:creationId xmlns:a16="http://schemas.microsoft.com/office/drawing/2014/main" id="{8AF7BD95-44FB-4EC3-BA31-E0C1C165FE42}"/>
              </a:ext>
            </a:extLst>
          </p:cNvPr>
          <p:cNvSpPr/>
          <p:nvPr/>
        </p:nvSpPr>
        <p:spPr>
          <a:xfrm>
            <a:off x="9817293" y="2524479"/>
            <a:ext cx="813229" cy="528476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PUSCHA1</a:t>
            </a:r>
          </a:p>
        </p:txBody>
      </p:sp>
      <p:sp>
        <p:nvSpPr>
          <p:cNvPr id="237" name="Rectangle 236">
            <a:extLst>
              <a:ext uri="{FF2B5EF4-FFF2-40B4-BE49-F238E27FC236}">
                <a16:creationId xmlns:a16="http://schemas.microsoft.com/office/drawing/2014/main" id="{C965D9DD-F084-4FE3-91D4-CC22002856EA}"/>
              </a:ext>
            </a:extLst>
          </p:cNvPr>
          <p:cNvSpPr/>
          <p:nvPr/>
        </p:nvSpPr>
        <p:spPr>
          <a:xfrm>
            <a:off x="2703869" y="2770225"/>
            <a:ext cx="943896" cy="6784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PDSCH2</a:t>
            </a:r>
          </a:p>
        </p:txBody>
      </p:sp>
      <p:sp>
        <p:nvSpPr>
          <p:cNvPr id="238" name="Rectangle 237">
            <a:extLst>
              <a:ext uri="{FF2B5EF4-FFF2-40B4-BE49-F238E27FC236}">
                <a16:creationId xmlns:a16="http://schemas.microsoft.com/office/drawing/2014/main" id="{2BF016FE-DACB-4A3D-AEE5-16ACEBA28C2C}"/>
              </a:ext>
            </a:extLst>
          </p:cNvPr>
          <p:cNvSpPr/>
          <p:nvPr/>
        </p:nvSpPr>
        <p:spPr>
          <a:xfrm>
            <a:off x="2379406" y="2769453"/>
            <a:ext cx="324463" cy="6792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/>
              <a:t>DCI2</a:t>
            </a:r>
          </a:p>
        </p:txBody>
      </p:sp>
      <p:sp>
        <p:nvSpPr>
          <p:cNvPr id="239" name="Rectangle 238">
            <a:extLst>
              <a:ext uri="{FF2B5EF4-FFF2-40B4-BE49-F238E27FC236}">
                <a16:creationId xmlns:a16="http://schemas.microsoft.com/office/drawing/2014/main" id="{F42FAF09-F65D-4349-A816-054D2F56538A}"/>
              </a:ext>
            </a:extLst>
          </p:cNvPr>
          <p:cNvSpPr/>
          <p:nvPr/>
        </p:nvSpPr>
        <p:spPr>
          <a:xfrm>
            <a:off x="9812593" y="2094020"/>
            <a:ext cx="1816509" cy="33633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PUCCH</a:t>
            </a:r>
          </a:p>
        </p:txBody>
      </p:sp>
      <p:cxnSp>
        <p:nvCxnSpPr>
          <p:cNvPr id="242" name="Straight Connector 241">
            <a:extLst>
              <a:ext uri="{FF2B5EF4-FFF2-40B4-BE49-F238E27FC236}">
                <a16:creationId xmlns:a16="http://schemas.microsoft.com/office/drawing/2014/main" id="{2425DBF4-B077-4F81-BC95-D0B0C3E65CA5}"/>
              </a:ext>
            </a:extLst>
          </p:cNvPr>
          <p:cNvCxnSpPr>
            <a:cxnSpLocks/>
          </p:cNvCxnSpPr>
          <p:nvPr/>
        </p:nvCxnSpPr>
        <p:spPr>
          <a:xfrm flipH="1">
            <a:off x="4567648" y="1991032"/>
            <a:ext cx="0" cy="2552927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46" name="TextBox 245">
            <a:extLst>
              <a:ext uri="{FF2B5EF4-FFF2-40B4-BE49-F238E27FC236}">
                <a16:creationId xmlns:a16="http://schemas.microsoft.com/office/drawing/2014/main" id="{70944B43-A401-4863-AEB5-A51081E19AFA}"/>
              </a:ext>
            </a:extLst>
          </p:cNvPr>
          <p:cNvSpPr txBox="1"/>
          <p:nvPr/>
        </p:nvSpPr>
        <p:spPr>
          <a:xfrm>
            <a:off x="11459109" y="4570300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time</a:t>
            </a:r>
          </a:p>
        </p:txBody>
      </p:sp>
      <p:sp>
        <p:nvSpPr>
          <p:cNvPr id="257" name="TextBox 256">
            <a:extLst>
              <a:ext uri="{FF2B5EF4-FFF2-40B4-BE49-F238E27FC236}">
                <a16:creationId xmlns:a16="http://schemas.microsoft.com/office/drawing/2014/main" id="{420D8735-1B94-40A9-A66E-16F326CF4DCD}"/>
              </a:ext>
            </a:extLst>
          </p:cNvPr>
          <p:cNvSpPr txBox="1"/>
          <p:nvPr/>
        </p:nvSpPr>
        <p:spPr>
          <a:xfrm>
            <a:off x="2189635" y="2449440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K1=4</a:t>
            </a:r>
          </a:p>
        </p:txBody>
      </p:sp>
      <p:cxnSp>
        <p:nvCxnSpPr>
          <p:cNvPr id="263" name="Connector: Elbow 262">
            <a:extLst>
              <a:ext uri="{FF2B5EF4-FFF2-40B4-BE49-F238E27FC236}">
                <a16:creationId xmlns:a16="http://schemas.microsoft.com/office/drawing/2014/main" id="{6547ECCF-6CC2-45D0-85E5-192FB1F172A1}"/>
              </a:ext>
            </a:extLst>
          </p:cNvPr>
          <p:cNvCxnSpPr>
            <a:cxnSpLocks/>
            <a:stCxn id="232" idx="2"/>
            <a:endCxn id="234" idx="2"/>
          </p:cNvCxnSpPr>
          <p:nvPr/>
        </p:nvCxnSpPr>
        <p:spPr>
          <a:xfrm rot="5400000" flipH="1" flipV="1">
            <a:off x="7237302" y="240165"/>
            <a:ext cx="173816" cy="5799395"/>
          </a:xfrm>
          <a:prstGeom prst="bentConnector3">
            <a:avLst>
              <a:gd name="adj1" fmla="val -83064"/>
            </a:avLst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45" name="Rectangle 44">
            <a:extLst>
              <a:ext uri="{FF2B5EF4-FFF2-40B4-BE49-F238E27FC236}">
                <a16:creationId xmlns:a16="http://schemas.microsoft.com/office/drawing/2014/main" id="{75D0B562-31A1-4276-877F-06E3F2DF8556}"/>
              </a:ext>
            </a:extLst>
          </p:cNvPr>
          <p:cNvSpPr/>
          <p:nvPr/>
        </p:nvSpPr>
        <p:spPr>
          <a:xfrm>
            <a:off x="5040328" y="2590760"/>
            <a:ext cx="324463" cy="64403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dirty="0"/>
              <a:t>DCI A2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FF965CA8-62D9-4D43-AA0E-A65520047374}"/>
              </a:ext>
            </a:extLst>
          </p:cNvPr>
          <p:cNvSpPr/>
          <p:nvPr/>
        </p:nvSpPr>
        <p:spPr>
          <a:xfrm>
            <a:off x="9825319" y="3555184"/>
            <a:ext cx="813229" cy="528476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PUSCHA2</a:t>
            </a:r>
          </a:p>
        </p:txBody>
      </p:sp>
      <p:cxnSp>
        <p:nvCxnSpPr>
          <p:cNvPr id="48" name="Connector: Elbow 47">
            <a:extLst>
              <a:ext uri="{FF2B5EF4-FFF2-40B4-BE49-F238E27FC236}">
                <a16:creationId xmlns:a16="http://schemas.microsoft.com/office/drawing/2014/main" id="{F2B4CC0B-9A9E-4CE5-AE90-4E8711739447}"/>
              </a:ext>
            </a:extLst>
          </p:cNvPr>
          <p:cNvCxnSpPr>
            <a:cxnSpLocks/>
            <a:stCxn id="45" idx="2"/>
            <a:endCxn id="46" idx="2"/>
          </p:cNvCxnSpPr>
          <p:nvPr/>
        </p:nvCxnSpPr>
        <p:spPr>
          <a:xfrm rot="16200000" flipH="1">
            <a:off x="7292813" y="1144539"/>
            <a:ext cx="848868" cy="5029374"/>
          </a:xfrm>
          <a:prstGeom prst="bentConnector3">
            <a:avLst>
              <a:gd name="adj1" fmla="val 126930"/>
            </a:avLst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A5BD84AD-8FAE-4674-8C87-A0060D02E9BB}"/>
              </a:ext>
            </a:extLst>
          </p:cNvPr>
          <p:cNvCxnSpPr>
            <a:cxnSpLocks/>
          </p:cNvCxnSpPr>
          <p:nvPr/>
        </p:nvCxnSpPr>
        <p:spPr>
          <a:xfrm flipH="1">
            <a:off x="5368257" y="2023114"/>
            <a:ext cx="0" cy="2579268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24" name="Connector: Elbow 223">
            <a:extLst>
              <a:ext uri="{FF2B5EF4-FFF2-40B4-BE49-F238E27FC236}">
                <a16:creationId xmlns:a16="http://schemas.microsoft.com/office/drawing/2014/main" id="{86593D95-69C5-4BA5-B4DF-BD6D178EA907}"/>
              </a:ext>
            </a:extLst>
          </p:cNvPr>
          <p:cNvCxnSpPr>
            <a:stCxn id="238" idx="0"/>
            <a:endCxn id="239" idx="0"/>
          </p:cNvCxnSpPr>
          <p:nvPr/>
        </p:nvCxnSpPr>
        <p:spPr>
          <a:xfrm rot="5400000" flipH="1" flipV="1">
            <a:off x="6293527" y="-1657868"/>
            <a:ext cx="675433" cy="8179210"/>
          </a:xfrm>
          <a:prstGeom prst="bentConnector3">
            <a:avLst>
              <a:gd name="adj1" fmla="val 222911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Oval 78">
            <a:extLst>
              <a:ext uri="{FF2B5EF4-FFF2-40B4-BE49-F238E27FC236}">
                <a16:creationId xmlns:a16="http://schemas.microsoft.com/office/drawing/2014/main" id="{2DA6FE5B-B5CA-498E-96B5-A582D5928AEB}"/>
              </a:ext>
            </a:extLst>
          </p:cNvPr>
          <p:cNvSpPr/>
          <p:nvPr/>
        </p:nvSpPr>
        <p:spPr>
          <a:xfrm>
            <a:off x="545692" y="294970"/>
            <a:ext cx="914400" cy="914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Case E-2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775C8380-7D26-4C58-AA10-EC9C79785DED}"/>
              </a:ext>
            </a:extLst>
          </p:cNvPr>
          <p:cNvSpPr txBox="1"/>
          <p:nvPr/>
        </p:nvSpPr>
        <p:spPr>
          <a:xfrm>
            <a:off x="4439264" y="4506418"/>
            <a:ext cx="434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A1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8A3364FA-BD53-4381-B902-921C8CC6B75C}"/>
              </a:ext>
            </a:extLst>
          </p:cNvPr>
          <p:cNvSpPr txBox="1"/>
          <p:nvPr/>
        </p:nvSpPr>
        <p:spPr>
          <a:xfrm>
            <a:off x="5205280" y="4517904"/>
            <a:ext cx="434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A2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6796904-1F94-4802-9EAF-6328AC47EF09}"/>
              </a:ext>
            </a:extLst>
          </p:cNvPr>
          <p:cNvSpPr txBox="1"/>
          <p:nvPr/>
        </p:nvSpPr>
        <p:spPr>
          <a:xfrm>
            <a:off x="4045850" y="2252129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K2=3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C5E45F2-D28F-497C-B1A0-07FF0204D02D}"/>
              </a:ext>
            </a:extLst>
          </p:cNvPr>
          <p:cNvSpPr txBox="1"/>
          <p:nvPr/>
        </p:nvSpPr>
        <p:spPr>
          <a:xfrm>
            <a:off x="3981602" y="1942421"/>
            <a:ext cx="1062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UL-DAI=2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8723937-4801-43A2-A96D-D37503D9CBE9}"/>
              </a:ext>
            </a:extLst>
          </p:cNvPr>
          <p:cNvSpPr txBox="1"/>
          <p:nvPr/>
        </p:nvSpPr>
        <p:spPr>
          <a:xfrm>
            <a:off x="5035160" y="2249549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K2=3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2D8B980-0BB1-42EF-AF2A-10C6840D678D}"/>
              </a:ext>
            </a:extLst>
          </p:cNvPr>
          <p:cNvSpPr txBox="1"/>
          <p:nvPr/>
        </p:nvSpPr>
        <p:spPr>
          <a:xfrm>
            <a:off x="4970912" y="1939841"/>
            <a:ext cx="1062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UL-DAI=4</a:t>
            </a:r>
          </a:p>
        </p:txBody>
      </p:sp>
    </p:spTree>
    <p:extLst>
      <p:ext uri="{BB962C8B-B14F-4D97-AF65-F5344CB8AC3E}">
        <p14:creationId xmlns:p14="http://schemas.microsoft.com/office/powerpoint/2010/main" val="247559412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2F50F-D44B-455E-A80C-5E2086826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Case F</a:t>
            </a:r>
          </a:p>
        </p:txBody>
      </p:sp>
    </p:spTree>
    <p:extLst>
      <p:ext uri="{BB962C8B-B14F-4D97-AF65-F5344CB8AC3E}">
        <p14:creationId xmlns:p14="http://schemas.microsoft.com/office/powerpoint/2010/main" val="396634232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CAB73-C5F4-4A54-A88C-631096E79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Views on UE behavior for Case F &amp; its variants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B1530D13-B77A-4204-A766-F951E32C24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6744224"/>
              </p:ext>
            </p:extLst>
          </p:nvPr>
        </p:nvGraphicFramePr>
        <p:xfrm>
          <a:off x="1186024" y="1648579"/>
          <a:ext cx="10083800" cy="387604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667534">
                  <a:extLst>
                    <a:ext uri="{9D8B030D-6E8A-4147-A177-3AD203B41FA5}">
                      <a16:colId xmlns:a16="http://schemas.microsoft.com/office/drawing/2014/main" val="2711001790"/>
                    </a:ext>
                  </a:extLst>
                </a:gridCol>
                <a:gridCol w="2010984">
                  <a:extLst>
                    <a:ext uri="{9D8B030D-6E8A-4147-A177-3AD203B41FA5}">
                      <a16:colId xmlns:a16="http://schemas.microsoft.com/office/drawing/2014/main" val="2589059582"/>
                    </a:ext>
                  </a:extLst>
                </a:gridCol>
                <a:gridCol w="6405282">
                  <a:extLst>
                    <a:ext uri="{9D8B030D-6E8A-4147-A177-3AD203B41FA5}">
                      <a16:colId xmlns:a16="http://schemas.microsoft.com/office/drawing/2014/main" val="32113654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Case F &amp; F-x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Selected PUSCH for HARQ-ACK mux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HARQ-ACK CB to mux in PUSCH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67667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Case 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49729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Case F-0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33155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Case F-1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77790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Case F-2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2065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43457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4574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6720563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Note 1: If no HARQ-ACK CB is multiplexed in any PUSCH, please indicate “None” in the corresponding row.</a:t>
                      </a:r>
                    </a:p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Note 2: If HARQ-ACK CB is multiplexed in a PUSCH, indicate the PUSCH and the content of CB.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06400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767001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0" name="Table 240">
            <a:extLst>
              <a:ext uri="{FF2B5EF4-FFF2-40B4-BE49-F238E27FC236}">
                <a16:creationId xmlns:a16="http://schemas.microsoft.com/office/drawing/2014/main" id="{EA760789-F727-4F49-9159-B2D97DD35367}"/>
              </a:ext>
            </a:extLst>
          </p:cNvPr>
          <p:cNvGraphicFramePr>
            <a:graphicFrameLocks noGrp="1"/>
          </p:cNvGraphicFramePr>
          <p:nvPr/>
        </p:nvGraphicFramePr>
        <p:xfrm>
          <a:off x="235975" y="1991032"/>
          <a:ext cx="11437374" cy="25825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6229">
                  <a:extLst>
                    <a:ext uri="{9D8B030D-6E8A-4147-A177-3AD203B41FA5}">
                      <a16:colId xmlns:a16="http://schemas.microsoft.com/office/drawing/2014/main" val="1681168589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972770274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2905042425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315099685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3602435819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708101168"/>
                    </a:ext>
                  </a:extLst>
                </a:gridCol>
              </a:tblGrid>
              <a:tr h="258252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8633168"/>
                  </a:ext>
                </a:extLst>
              </a:tr>
            </a:tbl>
          </a:graphicData>
        </a:graphic>
      </p:graphicFrame>
      <p:sp>
        <p:nvSpPr>
          <p:cNvPr id="228" name="Rectangle 227">
            <a:extLst>
              <a:ext uri="{FF2B5EF4-FFF2-40B4-BE49-F238E27FC236}">
                <a16:creationId xmlns:a16="http://schemas.microsoft.com/office/drawing/2014/main" id="{D935D4D5-A8DD-4081-95AE-6C4207CB21C4}"/>
              </a:ext>
            </a:extLst>
          </p:cNvPr>
          <p:cNvSpPr/>
          <p:nvPr/>
        </p:nvSpPr>
        <p:spPr>
          <a:xfrm>
            <a:off x="870155" y="2784967"/>
            <a:ext cx="943896" cy="6762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PDSCH1</a:t>
            </a:r>
          </a:p>
        </p:txBody>
      </p:sp>
      <p:cxnSp>
        <p:nvCxnSpPr>
          <p:cNvPr id="230" name="Straight Arrow Connector 229">
            <a:extLst>
              <a:ext uri="{FF2B5EF4-FFF2-40B4-BE49-F238E27FC236}">
                <a16:creationId xmlns:a16="http://schemas.microsoft.com/office/drawing/2014/main" id="{50210733-BEAA-4C9D-B5AA-EECFA07F638E}"/>
              </a:ext>
            </a:extLst>
          </p:cNvPr>
          <p:cNvCxnSpPr>
            <a:cxnSpLocks/>
          </p:cNvCxnSpPr>
          <p:nvPr/>
        </p:nvCxnSpPr>
        <p:spPr>
          <a:xfrm>
            <a:off x="58998" y="4572784"/>
            <a:ext cx="11887200" cy="0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31" name="Rectangle 230">
            <a:extLst>
              <a:ext uri="{FF2B5EF4-FFF2-40B4-BE49-F238E27FC236}">
                <a16:creationId xmlns:a16="http://schemas.microsoft.com/office/drawing/2014/main" id="{4622D59A-388F-4200-8F6E-E5461C1FC5E2}"/>
              </a:ext>
            </a:extLst>
          </p:cNvPr>
          <p:cNvSpPr/>
          <p:nvPr/>
        </p:nvSpPr>
        <p:spPr>
          <a:xfrm>
            <a:off x="6209068" y="2582740"/>
            <a:ext cx="358877" cy="64403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dirty="0"/>
              <a:t>DCI B1</a:t>
            </a:r>
          </a:p>
        </p:txBody>
      </p:sp>
      <p:sp>
        <p:nvSpPr>
          <p:cNvPr id="232" name="Rectangle 231">
            <a:extLst>
              <a:ext uri="{FF2B5EF4-FFF2-40B4-BE49-F238E27FC236}">
                <a16:creationId xmlns:a16="http://schemas.microsoft.com/office/drawing/2014/main" id="{FB1C3394-941F-49D1-93C8-930EA74A1C16}"/>
              </a:ext>
            </a:extLst>
          </p:cNvPr>
          <p:cNvSpPr/>
          <p:nvPr/>
        </p:nvSpPr>
        <p:spPr>
          <a:xfrm>
            <a:off x="4262281" y="2582739"/>
            <a:ext cx="324463" cy="64403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dirty="0"/>
              <a:t>DCI A1</a:t>
            </a:r>
          </a:p>
        </p:txBody>
      </p:sp>
      <p:sp>
        <p:nvSpPr>
          <p:cNvPr id="233" name="Rectangle 232">
            <a:extLst>
              <a:ext uri="{FF2B5EF4-FFF2-40B4-BE49-F238E27FC236}">
                <a16:creationId xmlns:a16="http://schemas.microsoft.com/office/drawing/2014/main" id="{0FE4D178-67C4-4F08-A976-11EF9C58372A}"/>
              </a:ext>
            </a:extLst>
          </p:cNvPr>
          <p:cNvSpPr/>
          <p:nvPr/>
        </p:nvSpPr>
        <p:spPr>
          <a:xfrm>
            <a:off x="545692" y="2784966"/>
            <a:ext cx="324463" cy="6762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/>
              <a:t>DCI1</a:t>
            </a:r>
          </a:p>
        </p:txBody>
      </p:sp>
      <p:sp>
        <p:nvSpPr>
          <p:cNvPr id="234" name="Rectangle 233">
            <a:extLst>
              <a:ext uri="{FF2B5EF4-FFF2-40B4-BE49-F238E27FC236}">
                <a16:creationId xmlns:a16="http://schemas.microsoft.com/office/drawing/2014/main" id="{8AF7BD95-44FB-4EC3-BA31-E0C1C165FE42}"/>
              </a:ext>
            </a:extLst>
          </p:cNvPr>
          <p:cNvSpPr/>
          <p:nvPr/>
        </p:nvSpPr>
        <p:spPr>
          <a:xfrm>
            <a:off x="9817293" y="2524479"/>
            <a:ext cx="813229" cy="528476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PUSCHA1</a:t>
            </a:r>
          </a:p>
        </p:txBody>
      </p:sp>
      <p:sp>
        <p:nvSpPr>
          <p:cNvPr id="235" name="Rectangle 234">
            <a:extLst>
              <a:ext uri="{FF2B5EF4-FFF2-40B4-BE49-F238E27FC236}">
                <a16:creationId xmlns:a16="http://schemas.microsoft.com/office/drawing/2014/main" id="{F2667B42-7DF1-4CE0-BB1E-7AD30E8E5D14}"/>
              </a:ext>
            </a:extLst>
          </p:cNvPr>
          <p:cNvSpPr/>
          <p:nvPr/>
        </p:nvSpPr>
        <p:spPr>
          <a:xfrm>
            <a:off x="10815873" y="2524478"/>
            <a:ext cx="813229" cy="52847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PUSCHB1</a:t>
            </a:r>
          </a:p>
        </p:txBody>
      </p:sp>
      <p:sp>
        <p:nvSpPr>
          <p:cNvPr id="237" name="Rectangle 236">
            <a:extLst>
              <a:ext uri="{FF2B5EF4-FFF2-40B4-BE49-F238E27FC236}">
                <a16:creationId xmlns:a16="http://schemas.microsoft.com/office/drawing/2014/main" id="{C965D9DD-F084-4FE3-91D4-CC22002856EA}"/>
              </a:ext>
            </a:extLst>
          </p:cNvPr>
          <p:cNvSpPr/>
          <p:nvPr/>
        </p:nvSpPr>
        <p:spPr>
          <a:xfrm>
            <a:off x="2703869" y="2770225"/>
            <a:ext cx="943896" cy="6784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PDSCH2</a:t>
            </a:r>
          </a:p>
        </p:txBody>
      </p:sp>
      <p:sp>
        <p:nvSpPr>
          <p:cNvPr id="238" name="Rectangle 237">
            <a:extLst>
              <a:ext uri="{FF2B5EF4-FFF2-40B4-BE49-F238E27FC236}">
                <a16:creationId xmlns:a16="http://schemas.microsoft.com/office/drawing/2014/main" id="{2BF016FE-DACB-4A3D-AEE5-16ACEBA28C2C}"/>
              </a:ext>
            </a:extLst>
          </p:cNvPr>
          <p:cNvSpPr/>
          <p:nvPr/>
        </p:nvSpPr>
        <p:spPr>
          <a:xfrm>
            <a:off x="2379406" y="2769453"/>
            <a:ext cx="324463" cy="6792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/>
              <a:t>DCI2</a:t>
            </a:r>
          </a:p>
        </p:txBody>
      </p:sp>
      <p:sp>
        <p:nvSpPr>
          <p:cNvPr id="239" name="Rectangle 238">
            <a:extLst>
              <a:ext uri="{FF2B5EF4-FFF2-40B4-BE49-F238E27FC236}">
                <a16:creationId xmlns:a16="http://schemas.microsoft.com/office/drawing/2014/main" id="{F42FAF09-F65D-4349-A816-054D2F56538A}"/>
              </a:ext>
            </a:extLst>
          </p:cNvPr>
          <p:cNvSpPr/>
          <p:nvPr/>
        </p:nvSpPr>
        <p:spPr>
          <a:xfrm>
            <a:off x="9812593" y="2094020"/>
            <a:ext cx="1816509" cy="33633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PUCCH</a:t>
            </a:r>
          </a:p>
        </p:txBody>
      </p:sp>
      <p:cxnSp>
        <p:nvCxnSpPr>
          <p:cNvPr id="242" name="Straight Connector 241">
            <a:extLst>
              <a:ext uri="{FF2B5EF4-FFF2-40B4-BE49-F238E27FC236}">
                <a16:creationId xmlns:a16="http://schemas.microsoft.com/office/drawing/2014/main" id="{2425DBF4-B077-4F81-BC95-D0B0C3E65CA5}"/>
              </a:ext>
            </a:extLst>
          </p:cNvPr>
          <p:cNvCxnSpPr>
            <a:cxnSpLocks/>
          </p:cNvCxnSpPr>
          <p:nvPr/>
        </p:nvCxnSpPr>
        <p:spPr>
          <a:xfrm flipH="1">
            <a:off x="4567648" y="1991032"/>
            <a:ext cx="0" cy="2552927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43" name="Straight Connector 242">
            <a:extLst>
              <a:ext uri="{FF2B5EF4-FFF2-40B4-BE49-F238E27FC236}">
                <a16:creationId xmlns:a16="http://schemas.microsoft.com/office/drawing/2014/main" id="{867F36E0-9A0D-475E-B376-B32A4CE13687}"/>
              </a:ext>
            </a:extLst>
          </p:cNvPr>
          <p:cNvCxnSpPr>
            <a:cxnSpLocks/>
          </p:cNvCxnSpPr>
          <p:nvPr/>
        </p:nvCxnSpPr>
        <p:spPr>
          <a:xfrm flipH="1">
            <a:off x="6557973" y="2002088"/>
            <a:ext cx="136" cy="2529811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46" name="TextBox 245">
            <a:extLst>
              <a:ext uri="{FF2B5EF4-FFF2-40B4-BE49-F238E27FC236}">
                <a16:creationId xmlns:a16="http://schemas.microsoft.com/office/drawing/2014/main" id="{70944B43-A401-4863-AEB5-A51081E19AFA}"/>
              </a:ext>
            </a:extLst>
          </p:cNvPr>
          <p:cNvSpPr txBox="1"/>
          <p:nvPr/>
        </p:nvSpPr>
        <p:spPr>
          <a:xfrm>
            <a:off x="11459109" y="4570300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time</a:t>
            </a:r>
          </a:p>
        </p:txBody>
      </p:sp>
      <p:sp>
        <p:nvSpPr>
          <p:cNvPr id="256" name="TextBox 255">
            <a:extLst>
              <a:ext uri="{FF2B5EF4-FFF2-40B4-BE49-F238E27FC236}">
                <a16:creationId xmlns:a16="http://schemas.microsoft.com/office/drawing/2014/main" id="{D528599B-EAB1-4F21-894E-64F7D5ADCF9A}"/>
              </a:ext>
            </a:extLst>
          </p:cNvPr>
          <p:cNvSpPr txBox="1"/>
          <p:nvPr/>
        </p:nvSpPr>
        <p:spPr>
          <a:xfrm>
            <a:off x="338297" y="2483550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K1=5</a:t>
            </a:r>
          </a:p>
        </p:txBody>
      </p:sp>
      <p:sp>
        <p:nvSpPr>
          <p:cNvPr id="257" name="TextBox 256">
            <a:extLst>
              <a:ext uri="{FF2B5EF4-FFF2-40B4-BE49-F238E27FC236}">
                <a16:creationId xmlns:a16="http://schemas.microsoft.com/office/drawing/2014/main" id="{420D8735-1B94-40A9-A66E-16F326CF4DCD}"/>
              </a:ext>
            </a:extLst>
          </p:cNvPr>
          <p:cNvSpPr txBox="1"/>
          <p:nvPr/>
        </p:nvSpPr>
        <p:spPr>
          <a:xfrm>
            <a:off x="2189635" y="2449440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K1=4</a:t>
            </a:r>
          </a:p>
        </p:txBody>
      </p:sp>
      <p:sp>
        <p:nvSpPr>
          <p:cNvPr id="258" name="TextBox 257">
            <a:extLst>
              <a:ext uri="{FF2B5EF4-FFF2-40B4-BE49-F238E27FC236}">
                <a16:creationId xmlns:a16="http://schemas.microsoft.com/office/drawing/2014/main" id="{CC76C005-C591-40BD-9BCF-5903F3C55C1B}"/>
              </a:ext>
            </a:extLst>
          </p:cNvPr>
          <p:cNvSpPr txBox="1"/>
          <p:nvPr/>
        </p:nvSpPr>
        <p:spPr>
          <a:xfrm>
            <a:off x="4495300" y="2252129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K2=3</a:t>
            </a:r>
          </a:p>
        </p:txBody>
      </p:sp>
      <p:sp>
        <p:nvSpPr>
          <p:cNvPr id="259" name="TextBox 258">
            <a:extLst>
              <a:ext uri="{FF2B5EF4-FFF2-40B4-BE49-F238E27FC236}">
                <a16:creationId xmlns:a16="http://schemas.microsoft.com/office/drawing/2014/main" id="{7855B931-85CF-4FCD-A260-C47959D1F0C1}"/>
              </a:ext>
            </a:extLst>
          </p:cNvPr>
          <p:cNvSpPr txBox="1"/>
          <p:nvPr/>
        </p:nvSpPr>
        <p:spPr>
          <a:xfrm>
            <a:off x="6432255" y="2257046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K2=2</a:t>
            </a:r>
          </a:p>
        </p:txBody>
      </p:sp>
      <p:sp>
        <p:nvSpPr>
          <p:cNvPr id="260" name="TextBox 259">
            <a:extLst>
              <a:ext uri="{FF2B5EF4-FFF2-40B4-BE49-F238E27FC236}">
                <a16:creationId xmlns:a16="http://schemas.microsoft.com/office/drawing/2014/main" id="{1D8CC4DE-BE20-4480-B0A3-BA0A4C0C0919}"/>
              </a:ext>
            </a:extLst>
          </p:cNvPr>
          <p:cNvSpPr txBox="1"/>
          <p:nvPr/>
        </p:nvSpPr>
        <p:spPr>
          <a:xfrm>
            <a:off x="6308703" y="1922749"/>
            <a:ext cx="1062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UL-DAI=4</a:t>
            </a:r>
          </a:p>
        </p:txBody>
      </p:sp>
      <p:sp>
        <p:nvSpPr>
          <p:cNvPr id="261" name="TextBox 260">
            <a:extLst>
              <a:ext uri="{FF2B5EF4-FFF2-40B4-BE49-F238E27FC236}">
                <a16:creationId xmlns:a16="http://schemas.microsoft.com/office/drawing/2014/main" id="{9B12ECDE-D754-497A-A5D2-2BAA5DA5CE0E}"/>
              </a:ext>
            </a:extLst>
          </p:cNvPr>
          <p:cNvSpPr txBox="1"/>
          <p:nvPr/>
        </p:nvSpPr>
        <p:spPr>
          <a:xfrm>
            <a:off x="4291568" y="1942421"/>
            <a:ext cx="1062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UL-DAI=2</a:t>
            </a:r>
          </a:p>
        </p:txBody>
      </p:sp>
      <p:cxnSp>
        <p:nvCxnSpPr>
          <p:cNvPr id="263" name="Connector: Elbow 262">
            <a:extLst>
              <a:ext uri="{FF2B5EF4-FFF2-40B4-BE49-F238E27FC236}">
                <a16:creationId xmlns:a16="http://schemas.microsoft.com/office/drawing/2014/main" id="{6547ECCF-6CC2-45D0-85E5-192FB1F172A1}"/>
              </a:ext>
            </a:extLst>
          </p:cNvPr>
          <p:cNvCxnSpPr>
            <a:cxnSpLocks/>
            <a:stCxn id="232" idx="2"/>
            <a:endCxn id="234" idx="2"/>
          </p:cNvCxnSpPr>
          <p:nvPr/>
        </p:nvCxnSpPr>
        <p:spPr>
          <a:xfrm rot="5400000" flipH="1" flipV="1">
            <a:off x="7237302" y="240165"/>
            <a:ext cx="173816" cy="5799395"/>
          </a:xfrm>
          <a:prstGeom prst="bentConnector3">
            <a:avLst>
              <a:gd name="adj1" fmla="val -83064"/>
            </a:avLst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66" name="Connector: Elbow 265">
            <a:extLst>
              <a:ext uri="{FF2B5EF4-FFF2-40B4-BE49-F238E27FC236}">
                <a16:creationId xmlns:a16="http://schemas.microsoft.com/office/drawing/2014/main" id="{F860A627-0ADA-4162-8721-4375F4DC0673}"/>
              </a:ext>
            </a:extLst>
          </p:cNvPr>
          <p:cNvCxnSpPr>
            <a:cxnSpLocks/>
            <a:stCxn id="231" idx="2"/>
            <a:endCxn id="235" idx="2"/>
          </p:cNvCxnSpPr>
          <p:nvPr/>
        </p:nvCxnSpPr>
        <p:spPr>
          <a:xfrm rot="5400000" flipH="1" flipV="1">
            <a:off x="8718588" y="722872"/>
            <a:ext cx="173818" cy="4833981"/>
          </a:xfrm>
          <a:prstGeom prst="bentConnector3">
            <a:avLst>
              <a:gd name="adj1" fmla="val -145362"/>
            </a:avLst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4" name="Rectangle 43">
            <a:extLst>
              <a:ext uri="{FF2B5EF4-FFF2-40B4-BE49-F238E27FC236}">
                <a16:creationId xmlns:a16="http://schemas.microsoft.com/office/drawing/2014/main" id="{9E90460B-13C9-4F5A-B9EA-8A9CB363BC6A}"/>
              </a:ext>
            </a:extLst>
          </p:cNvPr>
          <p:cNvSpPr/>
          <p:nvPr/>
        </p:nvSpPr>
        <p:spPr>
          <a:xfrm>
            <a:off x="6987115" y="2590761"/>
            <a:ext cx="358877" cy="64403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dirty="0"/>
              <a:t>DCI B2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75D0B562-31A1-4276-877F-06E3F2DF8556}"/>
              </a:ext>
            </a:extLst>
          </p:cNvPr>
          <p:cNvSpPr/>
          <p:nvPr/>
        </p:nvSpPr>
        <p:spPr>
          <a:xfrm>
            <a:off x="5040328" y="2590760"/>
            <a:ext cx="324463" cy="64403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dirty="0"/>
              <a:t>DCI A2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FF965CA8-62D9-4D43-AA0E-A65520047374}"/>
              </a:ext>
            </a:extLst>
          </p:cNvPr>
          <p:cNvSpPr/>
          <p:nvPr/>
        </p:nvSpPr>
        <p:spPr>
          <a:xfrm>
            <a:off x="9825319" y="3555184"/>
            <a:ext cx="813229" cy="528476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PUSCHA2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84299387-CEF9-4CEF-A120-171CCB1245A1}"/>
              </a:ext>
            </a:extLst>
          </p:cNvPr>
          <p:cNvSpPr/>
          <p:nvPr/>
        </p:nvSpPr>
        <p:spPr>
          <a:xfrm>
            <a:off x="10823899" y="3555183"/>
            <a:ext cx="813229" cy="52847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PUSCHB2</a:t>
            </a:r>
          </a:p>
        </p:txBody>
      </p:sp>
      <p:cxnSp>
        <p:nvCxnSpPr>
          <p:cNvPr id="48" name="Connector: Elbow 47">
            <a:extLst>
              <a:ext uri="{FF2B5EF4-FFF2-40B4-BE49-F238E27FC236}">
                <a16:creationId xmlns:a16="http://schemas.microsoft.com/office/drawing/2014/main" id="{F2B4CC0B-9A9E-4CE5-AE90-4E8711739447}"/>
              </a:ext>
            </a:extLst>
          </p:cNvPr>
          <p:cNvCxnSpPr>
            <a:cxnSpLocks/>
            <a:stCxn id="45" idx="2"/>
            <a:endCxn id="46" idx="2"/>
          </p:cNvCxnSpPr>
          <p:nvPr/>
        </p:nvCxnSpPr>
        <p:spPr>
          <a:xfrm rot="16200000" flipH="1">
            <a:off x="7292813" y="1144539"/>
            <a:ext cx="848868" cy="5029374"/>
          </a:xfrm>
          <a:prstGeom prst="bentConnector3">
            <a:avLst>
              <a:gd name="adj1" fmla="val 126930"/>
            </a:avLst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9" name="Connector: Elbow 48">
            <a:extLst>
              <a:ext uri="{FF2B5EF4-FFF2-40B4-BE49-F238E27FC236}">
                <a16:creationId xmlns:a16="http://schemas.microsoft.com/office/drawing/2014/main" id="{6F112792-389C-4675-8829-FD26A46C8519}"/>
              </a:ext>
            </a:extLst>
          </p:cNvPr>
          <p:cNvCxnSpPr>
            <a:cxnSpLocks/>
            <a:stCxn id="44" idx="2"/>
            <a:endCxn id="47" idx="2"/>
          </p:cNvCxnSpPr>
          <p:nvPr/>
        </p:nvCxnSpPr>
        <p:spPr>
          <a:xfrm rot="16200000" flipH="1">
            <a:off x="8774101" y="1627246"/>
            <a:ext cx="848866" cy="4063960"/>
          </a:xfrm>
          <a:prstGeom prst="bentConnector3">
            <a:avLst>
              <a:gd name="adj1" fmla="val 142521"/>
            </a:avLst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A5BD84AD-8FAE-4674-8C87-A0060D02E9BB}"/>
              </a:ext>
            </a:extLst>
          </p:cNvPr>
          <p:cNvCxnSpPr>
            <a:cxnSpLocks/>
          </p:cNvCxnSpPr>
          <p:nvPr/>
        </p:nvCxnSpPr>
        <p:spPr>
          <a:xfrm flipH="1">
            <a:off x="5368257" y="2023114"/>
            <a:ext cx="0" cy="2579268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EFF06556-F051-4172-8545-7D332D55236A}"/>
              </a:ext>
            </a:extLst>
          </p:cNvPr>
          <p:cNvCxnSpPr>
            <a:cxnSpLocks/>
          </p:cNvCxnSpPr>
          <p:nvPr/>
        </p:nvCxnSpPr>
        <p:spPr>
          <a:xfrm>
            <a:off x="7348183" y="2022139"/>
            <a:ext cx="0" cy="2509760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9" name="Connector: Elbow 28">
            <a:extLst>
              <a:ext uri="{FF2B5EF4-FFF2-40B4-BE49-F238E27FC236}">
                <a16:creationId xmlns:a16="http://schemas.microsoft.com/office/drawing/2014/main" id="{2DFED9AE-DC80-457F-AD1D-0AA7B3E64483}"/>
              </a:ext>
            </a:extLst>
          </p:cNvPr>
          <p:cNvCxnSpPr>
            <a:stCxn id="233" idx="0"/>
            <a:endCxn id="239" idx="0"/>
          </p:cNvCxnSpPr>
          <p:nvPr/>
        </p:nvCxnSpPr>
        <p:spPr>
          <a:xfrm rot="5400000" flipH="1" flipV="1">
            <a:off x="5368913" y="-2566969"/>
            <a:ext cx="690946" cy="10012924"/>
          </a:xfrm>
          <a:prstGeom prst="bentConnector3">
            <a:avLst>
              <a:gd name="adj1" fmla="val 17139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Connector: Elbow 223">
            <a:extLst>
              <a:ext uri="{FF2B5EF4-FFF2-40B4-BE49-F238E27FC236}">
                <a16:creationId xmlns:a16="http://schemas.microsoft.com/office/drawing/2014/main" id="{86593D95-69C5-4BA5-B4DF-BD6D178EA907}"/>
              </a:ext>
            </a:extLst>
          </p:cNvPr>
          <p:cNvCxnSpPr>
            <a:stCxn id="238" idx="0"/>
            <a:endCxn id="239" idx="0"/>
          </p:cNvCxnSpPr>
          <p:nvPr/>
        </p:nvCxnSpPr>
        <p:spPr>
          <a:xfrm rot="5400000" flipH="1" flipV="1">
            <a:off x="6293527" y="-1657868"/>
            <a:ext cx="675433" cy="8179210"/>
          </a:xfrm>
          <a:prstGeom prst="bentConnector3">
            <a:avLst>
              <a:gd name="adj1" fmla="val 222911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Oval 78">
            <a:extLst>
              <a:ext uri="{FF2B5EF4-FFF2-40B4-BE49-F238E27FC236}">
                <a16:creationId xmlns:a16="http://schemas.microsoft.com/office/drawing/2014/main" id="{2DA6FE5B-B5CA-498E-96B5-A582D5928AEB}"/>
              </a:ext>
            </a:extLst>
          </p:cNvPr>
          <p:cNvSpPr/>
          <p:nvPr/>
        </p:nvSpPr>
        <p:spPr>
          <a:xfrm>
            <a:off x="545692" y="294970"/>
            <a:ext cx="914400" cy="914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Case F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775C8380-7D26-4C58-AA10-EC9C79785DED}"/>
              </a:ext>
            </a:extLst>
          </p:cNvPr>
          <p:cNvSpPr txBox="1"/>
          <p:nvPr/>
        </p:nvSpPr>
        <p:spPr>
          <a:xfrm>
            <a:off x="4439264" y="4506418"/>
            <a:ext cx="434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A1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36478D17-94B6-48DE-BF2B-9CD08308C784}"/>
              </a:ext>
            </a:extLst>
          </p:cNvPr>
          <p:cNvSpPr txBox="1"/>
          <p:nvPr/>
        </p:nvSpPr>
        <p:spPr>
          <a:xfrm>
            <a:off x="6409087" y="4504915"/>
            <a:ext cx="426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B1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8A3364FA-BD53-4381-B902-921C8CC6B75C}"/>
              </a:ext>
            </a:extLst>
          </p:cNvPr>
          <p:cNvSpPr txBox="1"/>
          <p:nvPr/>
        </p:nvSpPr>
        <p:spPr>
          <a:xfrm>
            <a:off x="5205280" y="4517904"/>
            <a:ext cx="434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A2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6F69507F-44DD-4B7C-8B0A-225EBF1131CE}"/>
              </a:ext>
            </a:extLst>
          </p:cNvPr>
          <p:cNvSpPr txBox="1"/>
          <p:nvPr/>
        </p:nvSpPr>
        <p:spPr>
          <a:xfrm>
            <a:off x="7175103" y="4516401"/>
            <a:ext cx="426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B2</a:t>
            </a:r>
          </a:p>
        </p:txBody>
      </p:sp>
    </p:spTree>
    <p:extLst>
      <p:ext uri="{BB962C8B-B14F-4D97-AF65-F5344CB8AC3E}">
        <p14:creationId xmlns:p14="http://schemas.microsoft.com/office/powerpoint/2010/main" val="8408450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0" name="Table 240">
            <a:extLst>
              <a:ext uri="{FF2B5EF4-FFF2-40B4-BE49-F238E27FC236}">
                <a16:creationId xmlns:a16="http://schemas.microsoft.com/office/drawing/2014/main" id="{EA760789-F727-4F49-9159-B2D97DD35367}"/>
              </a:ext>
            </a:extLst>
          </p:cNvPr>
          <p:cNvGraphicFramePr>
            <a:graphicFrameLocks noGrp="1"/>
          </p:cNvGraphicFramePr>
          <p:nvPr/>
        </p:nvGraphicFramePr>
        <p:xfrm>
          <a:off x="235975" y="1991032"/>
          <a:ext cx="11437374" cy="25825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6229">
                  <a:extLst>
                    <a:ext uri="{9D8B030D-6E8A-4147-A177-3AD203B41FA5}">
                      <a16:colId xmlns:a16="http://schemas.microsoft.com/office/drawing/2014/main" val="1681168589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972770274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2905042425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315099685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3602435819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708101168"/>
                    </a:ext>
                  </a:extLst>
                </a:gridCol>
              </a:tblGrid>
              <a:tr h="258252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8633168"/>
                  </a:ext>
                </a:extLst>
              </a:tr>
            </a:tbl>
          </a:graphicData>
        </a:graphic>
      </p:graphicFrame>
      <p:cxnSp>
        <p:nvCxnSpPr>
          <p:cNvPr id="230" name="Straight Arrow Connector 229">
            <a:extLst>
              <a:ext uri="{FF2B5EF4-FFF2-40B4-BE49-F238E27FC236}">
                <a16:creationId xmlns:a16="http://schemas.microsoft.com/office/drawing/2014/main" id="{50210733-BEAA-4C9D-B5AA-EECFA07F638E}"/>
              </a:ext>
            </a:extLst>
          </p:cNvPr>
          <p:cNvCxnSpPr>
            <a:cxnSpLocks/>
          </p:cNvCxnSpPr>
          <p:nvPr/>
        </p:nvCxnSpPr>
        <p:spPr>
          <a:xfrm>
            <a:off x="58998" y="4572784"/>
            <a:ext cx="11887200" cy="0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31" name="Rectangle 230">
            <a:extLst>
              <a:ext uri="{FF2B5EF4-FFF2-40B4-BE49-F238E27FC236}">
                <a16:creationId xmlns:a16="http://schemas.microsoft.com/office/drawing/2014/main" id="{4622D59A-388F-4200-8F6E-E5461C1FC5E2}"/>
              </a:ext>
            </a:extLst>
          </p:cNvPr>
          <p:cNvSpPr/>
          <p:nvPr/>
        </p:nvSpPr>
        <p:spPr>
          <a:xfrm>
            <a:off x="6209068" y="2582740"/>
            <a:ext cx="358877" cy="64403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dirty="0"/>
              <a:t>DCI B1</a:t>
            </a:r>
          </a:p>
        </p:txBody>
      </p:sp>
      <p:sp>
        <p:nvSpPr>
          <p:cNvPr id="232" name="Rectangle 231">
            <a:extLst>
              <a:ext uri="{FF2B5EF4-FFF2-40B4-BE49-F238E27FC236}">
                <a16:creationId xmlns:a16="http://schemas.microsoft.com/office/drawing/2014/main" id="{FB1C3394-941F-49D1-93C8-930EA74A1C16}"/>
              </a:ext>
            </a:extLst>
          </p:cNvPr>
          <p:cNvSpPr/>
          <p:nvPr/>
        </p:nvSpPr>
        <p:spPr>
          <a:xfrm>
            <a:off x="4262281" y="2582739"/>
            <a:ext cx="324463" cy="64403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dirty="0"/>
              <a:t>DCI A1</a:t>
            </a:r>
          </a:p>
        </p:txBody>
      </p:sp>
      <p:sp>
        <p:nvSpPr>
          <p:cNvPr id="234" name="Rectangle 233">
            <a:extLst>
              <a:ext uri="{FF2B5EF4-FFF2-40B4-BE49-F238E27FC236}">
                <a16:creationId xmlns:a16="http://schemas.microsoft.com/office/drawing/2014/main" id="{8AF7BD95-44FB-4EC3-BA31-E0C1C165FE42}"/>
              </a:ext>
            </a:extLst>
          </p:cNvPr>
          <p:cNvSpPr/>
          <p:nvPr/>
        </p:nvSpPr>
        <p:spPr>
          <a:xfrm>
            <a:off x="9817293" y="2524479"/>
            <a:ext cx="813229" cy="528476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PUSCHA1</a:t>
            </a:r>
          </a:p>
        </p:txBody>
      </p:sp>
      <p:sp>
        <p:nvSpPr>
          <p:cNvPr id="235" name="Rectangle 234">
            <a:extLst>
              <a:ext uri="{FF2B5EF4-FFF2-40B4-BE49-F238E27FC236}">
                <a16:creationId xmlns:a16="http://schemas.microsoft.com/office/drawing/2014/main" id="{F2667B42-7DF1-4CE0-BB1E-7AD30E8E5D14}"/>
              </a:ext>
            </a:extLst>
          </p:cNvPr>
          <p:cNvSpPr/>
          <p:nvPr/>
        </p:nvSpPr>
        <p:spPr>
          <a:xfrm>
            <a:off x="10815873" y="2524478"/>
            <a:ext cx="813229" cy="52847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PUSCHB1</a:t>
            </a:r>
          </a:p>
        </p:txBody>
      </p:sp>
      <p:cxnSp>
        <p:nvCxnSpPr>
          <p:cNvPr id="242" name="Straight Connector 241">
            <a:extLst>
              <a:ext uri="{FF2B5EF4-FFF2-40B4-BE49-F238E27FC236}">
                <a16:creationId xmlns:a16="http://schemas.microsoft.com/office/drawing/2014/main" id="{2425DBF4-B077-4F81-BC95-D0B0C3E65CA5}"/>
              </a:ext>
            </a:extLst>
          </p:cNvPr>
          <p:cNvCxnSpPr>
            <a:cxnSpLocks/>
          </p:cNvCxnSpPr>
          <p:nvPr/>
        </p:nvCxnSpPr>
        <p:spPr>
          <a:xfrm flipH="1">
            <a:off x="4567648" y="1991032"/>
            <a:ext cx="0" cy="2552927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43" name="Straight Connector 242">
            <a:extLst>
              <a:ext uri="{FF2B5EF4-FFF2-40B4-BE49-F238E27FC236}">
                <a16:creationId xmlns:a16="http://schemas.microsoft.com/office/drawing/2014/main" id="{867F36E0-9A0D-475E-B376-B32A4CE13687}"/>
              </a:ext>
            </a:extLst>
          </p:cNvPr>
          <p:cNvCxnSpPr>
            <a:cxnSpLocks/>
          </p:cNvCxnSpPr>
          <p:nvPr/>
        </p:nvCxnSpPr>
        <p:spPr>
          <a:xfrm flipH="1">
            <a:off x="6557973" y="2002088"/>
            <a:ext cx="136" cy="2529811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44" name="TextBox 243">
            <a:extLst>
              <a:ext uri="{FF2B5EF4-FFF2-40B4-BE49-F238E27FC236}">
                <a16:creationId xmlns:a16="http://schemas.microsoft.com/office/drawing/2014/main" id="{730B8914-8036-422E-92BF-A05622EAAB21}"/>
              </a:ext>
            </a:extLst>
          </p:cNvPr>
          <p:cNvSpPr txBox="1"/>
          <p:nvPr/>
        </p:nvSpPr>
        <p:spPr>
          <a:xfrm>
            <a:off x="4439264" y="4506418"/>
            <a:ext cx="434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A1</a:t>
            </a:r>
          </a:p>
        </p:txBody>
      </p:sp>
      <p:sp>
        <p:nvSpPr>
          <p:cNvPr id="245" name="TextBox 244">
            <a:extLst>
              <a:ext uri="{FF2B5EF4-FFF2-40B4-BE49-F238E27FC236}">
                <a16:creationId xmlns:a16="http://schemas.microsoft.com/office/drawing/2014/main" id="{315AA6A7-0A8A-46CC-9B90-4C1766EF0A2E}"/>
              </a:ext>
            </a:extLst>
          </p:cNvPr>
          <p:cNvSpPr txBox="1"/>
          <p:nvPr/>
        </p:nvSpPr>
        <p:spPr>
          <a:xfrm>
            <a:off x="6409087" y="4504915"/>
            <a:ext cx="426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B1</a:t>
            </a:r>
          </a:p>
        </p:txBody>
      </p:sp>
      <p:sp>
        <p:nvSpPr>
          <p:cNvPr id="246" name="TextBox 245">
            <a:extLst>
              <a:ext uri="{FF2B5EF4-FFF2-40B4-BE49-F238E27FC236}">
                <a16:creationId xmlns:a16="http://schemas.microsoft.com/office/drawing/2014/main" id="{70944B43-A401-4863-AEB5-A51081E19AFA}"/>
              </a:ext>
            </a:extLst>
          </p:cNvPr>
          <p:cNvSpPr txBox="1"/>
          <p:nvPr/>
        </p:nvSpPr>
        <p:spPr>
          <a:xfrm>
            <a:off x="11459109" y="4570300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time</a:t>
            </a:r>
          </a:p>
        </p:txBody>
      </p:sp>
      <p:sp>
        <p:nvSpPr>
          <p:cNvPr id="258" name="TextBox 257">
            <a:extLst>
              <a:ext uri="{FF2B5EF4-FFF2-40B4-BE49-F238E27FC236}">
                <a16:creationId xmlns:a16="http://schemas.microsoft.com/office/drawing/2014/main" id="{CC76C005-C591-40BD-9BCF-5903F3C55C1B}"/>
              </a:ext>
            </a:extLst>
          </p:cNvPr>
          <p:cNvSpPr txBox="1"/>
          <p:nvPr/>
        </p:nvSpPr>
        <p:spPr>
          <a:xfrm>
            <a:off x="4495300" y="2252129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K2=3</a:t>
            </a:r>
          </a:p>
        </p:txBody>
      </p:sp>
      <p:sp>
        <p:nvSpPr>
          <p:cNvPr id="259" name="TextBox 258">
            <a:extLst>
              <a:ext uri="{FF2B5EF4-FFF2-40B4-BE49-F238E27FC236}">
                <a16:creationId xmlns:a16="http://schemas.microsoft.com/office/drawing/2014/main" id="{7855B931-85CF-4FCD-A260-C47959D1F0C1}"/>
              </a:ext>
            </a:extLst>
          </p:cNvPr>
          <p:cNvSpPr txBox="1"/>
          <p:nvPr/>
        </p:nvSpPr>
        <p:spPr>
          <a:xfrm>
            <a:off x="6432255" y="2257046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K2=2</a:t>
            </a:r>
          </a:p>
        </p:txBody>
      </p:sp>
      <p:sp>
        <p:nvSpPr>
          <p:cNvPr id="260" name="TextBox 259">
            <a:extLst>
              <a:ext uri="{FF2B5EF4-FFF2-40B4-BE49-F238E27FC236}">
                <a16:creationId xmlns:a16="http://schemas.microsoft.com/office/drawing/2014/main" id="{1D8CC4DE-BE20-4480-B0A3-BA0A4C0C0919}"/>
              </a:ext>
            </a:extLst>
          </p:cNvPr>
          <p:cNvSpPr txBox="1"/>
          <p:nvPr/>
        </p:nvSpPr>
        <p:spPr>
          <a:xfrm>
            <a:off x="6308703" y="1922749"/>
            <a:ext cx="1062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UL-DAI=4</a:t>
            </a:r>
          </a:p>
        </p:txBody>
      </p:sp>
      <p:sp>
        <p:nvSpPr>
          <p:cNvPr id="261" name="TextBox 260">
            <a:extLst>
              <a:ext uri="{FF2B5EF4-FFF2-40B4-BE49-F238E27FC236}">
                <a16:creationId xmlns:a16="http://schemas.microsoft.com/office/drawing/2014/main" id="{9B12ECDE-D754-497A-A5D2-2BAA5DA5CE0E}"/>
              </a:ext>
            </a:extLst>
          </p:cNvPr>
          <p:cNvSpPr txBox="1"/>
          <p:nvPr/>
        </p:nvSpPr>
        <p:spPr>
          <a:xfrm>
            <a:off x="4291568" y="1942421"/>
            <a:ext cx="1062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UL-DAI=2</a:t>
            </a:r>
          </a:p>
        </p:txBody>
      </p:sp>
      <p:cxnSp>
        <p:nvCxnSpPr>
          <p:cNvPr id="263" name="Connector: Elbow 262">
            <a:extLst>
              <a:ext uri="{FF2B5EF4-FFF2-40B4-BE49-F238E27FC236}">
                <a16:creationId xmlns:a16="http://schemas.microsoft.com/office/drawing/2014/main" id="{6547ECCF-6CC2-45D0-85E5-192FB1F172A1}"/>
              </a:ext>
            </a:extLst>
          </p:cNvPr>
          <p:cNvCxnSpPr>
            <a:cxnSpLocks/>
            <a:stCxn id="232" idx="2"/>
            <a:endCxn id="234" idx="2"/>
          </p:cNvCxnSpPr>
          <p:nvPr/>
        </p:nvCxnSpPr>
        <p:spPr>
          <a:xfrm rot="5400000" flipH="1" flipV="1">
            <a:off x="7237302" y="240165"/>
            <a:ext cx="173816" cy="5799395"/>
          </a:xfrm>
          <a:prstGeom prst="bentConnector3">
            <a:avLst>
              <a:gd name="adj1" fmla="val -83064"/>
            </a:avLst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66" name="Connector: Elbow 265">
            <a:extLst>
              <a:ext uri="{FF2B5EF4-FFF2-40B4-BE49-F238E27FC236}">
                <a16:creationId xmlns:a16="http://schemas.microsoft.com/office/drawing/2014/main" id="{F860A627-0ADA-4162-8721-4375F4DC0673}"/>
              </a:ext>
            </a:extLst>
          </p:cNvPr>
          <p:cNvCxnSpPr>
            <a:cxnSpLocks/>
            <a:stCxn id="231" idx="2"/>
            <a:endCxn id="235" idx="2"/>
          </p:cNvCxnSpPr>
          <p:nvPr/>
        </p:nvCxnSpPr>
        <p:spPr>
          <a:xfrm rot="5400000" flipH="1" flipV="1">
            <a:off x="8718588" y="722872"/>
            <a:ext cx="173818" cy="4833981"/>
          </a:xfrm>
          <a:prstGeom prst="bentConnector3">
            <a:avLst>
              <a:gd name="adj1" fmla="val -145362"/>
            </a:avLst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4" name="Rectangle 43">
            <a:extLst>
              <a:ext uri="{FF2B5EF4-FFF2-40B4-BE49-F238E27FC236}">
                <a16:creationId xmlns:a16="http://schemas.microsoft.com/office/drawing/2014/main" id="{9E90460B-13C9-4F5A-B9EA-8A9CB363BC6A}"/>
              </a:ext>
            </a:extLst>
          </p:cNvPr>
          <p:cNvSpPr/>
          <p:nvPr/>
        </p:nvSpPr>
        <p:spPr>
          <a:xfrm>
            <a:off x="6987115" y="2590761"/>
            <a:ext cx="358877" cy="64403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dirty="0"/>
              <a:t>DCI B2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75D0B562-31A1-4276-877F-06E3F2DF8556}"/>
              </a:ext>
            </a:extLst>
          </p:cNvPr>
          <p:cNvSpPr/>
          <p:nvPr/>
        </p:nvSpPr>
        <p:spPr>
          <a:xfrm>
            <a:off x="5040328" y="2590760"/>
            <a:ext cx="324463" cy="64403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dirty="0"/>
              <a:t>DCI A2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FF965CA8-62D9-4D43-AA0E-A65520047374}"/>
              </a:ext>
            </a:extLst>
          </p:cNvPr>
          <p:cNvSpPr/>
          <p:nvPr/>
        </p:nvSpPr>
        <p:spPr>
          <a:xfrm>
            <a:off x="9825319" y="3555184"/>
            <a:ext cx="813229" cy="528476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PUSCHA2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84299387-CEF9-4CEF-A120-171CCB1245A1}"/>
              </a:ext>
            </a:extLst>
          </p:cNvPr>
          <p:cNvSpPr/>
          <p:nvPr/>
        </p:nvSpPr>
        <p:spPr>
          <a:xfrm>
            <a:off x="10823899" y="3555183"/>
            <a:ext cx="813229" cy="52847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PUSCHB2</a:t>
            </a:r>
          </a:p>
        </p:txBody>
      </p:sp>
      <p:cxnSp>
        <p:nvCxnSpPr>
          <p:cNvPr id="48" name="Connector: Elbow 47">
            <a:extLst>
              <a:ext uri="{FF2B5EF4-FFF2-40B4-BE49-F238E27FC236}">
                <a16:creationId xmlns:a16="http://schemas.microsoft.com/office/drawing/2014/main" id="{F2B4CC0B-9A9E-4CE5-AE90-4E8711739447}"/>
              </a:ext>
            </a:extLst>
          </p:cNvPr>
          <p:cNvCxnSpPr>
            <a:cxnSpLocks/>
            <a:stCxn id="45" idx="2"/>
            <a:endCxn id="46" idx="2"/>
          </p:cNvCxnSpPr>
          <p:nvPr/>
        </p:nvCxnSpPr>
        <p:spPr>
          <a:xfrm rot="16200000" flipH="1">
            <a:off x="7292813" y="1144539"/>
            <a:ext cx="848868" cy="5029374"/>
          </a:xfrm>
          <a:prstGeom prst="bentConnector3">
            <a:avLst>
              <a:gd name="adj1" fmla="val 126930"/>
            </a:avLst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9" name="Connector: Elbow 48">
            <a:extLst>
              <a:ext uri="{FF2B5EF4-FFF2-40B4-BE49-F238E27FC236}">
                <a16:creationId xmlns:a16="http://schemas.microsoft.com/office/drawing/2014/main" id="{6F112792-389C-4675-8829-FD26A46C8519}"/>
              </a:ext>
            </a:extLst>
          </p:cNvPr>
          <p:cNvCxnSpPr>
            <a:cxnSpLocks/>
            <a:stCxn id="44" idx="2"/>
            <a:endCxn id="47" idx="2"/>
          </p:cNvCxnSpPr>
          <p:nvPr/>
        </p:nvCxnSpPr>
        <p:spPr>
          <a:xfrm rot="16200000" flipH="1">
            <a:off x="8774101" y="1627246"/>
            <a:ext cx="848866" cy="4063960"/>
          </a:xfrm>
          <a:prstGeom prst="bentConnector3">
            <a:avLst>
              <a:gd name="adj1" fmla="val 142521"/>
            </a:avLst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A5BD84AD-8FAE-4674-8C87-A0060D02E9BB}"/>
              </a:ext>
            </a:extLst>
          </p:cNvPr>
          <p:cNvCxnSpPr>
            <a:cxnSpLocks/>
          </p:cNvCxnSpPr>
          <p:nvPr/>
        </p:nvCxnSpPr>
        <p:spPr>
          <a:xfrm flipH="1">
            <a:off x="5368257" y="2023114"/>
            <a:ext cx="0" cy="2579268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EFF06556-F051-4172-8545-7D332D55236A}"/>
              </a:ext>
            </a:extLst>
          </p:cNvPr>
          <p:cNvCxnSpPr>
            <a:cxnSpLocks/>
          </p:cNvCxnSpPr>
          <p:nvPr/>
        </p:nvCxnSpPr>
        <p:spPr>
          <a:xfrm>
            <a:off x="7348183" y="2022139"/>
            <a:ext cx="0" cy="2509760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D2814671-ED77-4C12-A35D-2DC3B4989F0A}"/>
              </a:ext>
            </a:extLst>
          </p:cNvPr>
          <p:cNvSpPr txBox="1"/>
          <p:nvPr/>
        </p:nvSpPr>
        <p:spPr>
          <a:xfrm>
            <a:off x="5205280" y="4517904"/>
            <a:ext cx="434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A2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017AC3A0-6B96-4D2C-AF03-2713900D381E}"/>
              </a:ext>
            </a:extLst>
          </p:cNvPr>
          <p:cNvSpPr txBox="1"/>
          <p:nvPr/>
        </p:nvSpPr>
        <p:spPr>
          <a:xfrm>
            <a:off x="7175103" y="4516401"/>
            <a:ext cx="426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B2</a:t>
            </a:r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2DA6FE5B-B5CA-498E-96B5-A582D5928AEB}"/>
              </a:ext>
            </a:extLst>
          </p:cNvPr>
          <p:cNvSpPr/>
          <p:nvPr/>
        </p:nvSpPr>
        <p:spPr>
          <a:xfrm>
            <a:off x="545692" y="294970"/>
            <a:ext cx="914400" cy="914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Case F-0</a:t>
            </a:r>
          </a:p>
        </p:txBody>
      </p:sp>
    </p:spTree>
    <p:extLst>
      <p:ext uri="{BB962C8B-B14F-4D97-AF65-F5344CB8AC3E}">
        <p14:creationId xmlns:p14="http://schemas.microsoft.com/office/powerpoint/2010/main" val="332623852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0" name="Table 240">
            <a:extLst>
              <a:ext uri="{FF2B5EF4-FFF2-40B4-BE49-F238E27FC236}">
                <a16:creationId xmlns:a16="http://schemas.microsoft.com/office/drawing/2014/main" id="{EA760789-F727-4F49-9159-B2D97DD35367}"/>
              </a:ext>
            </a:extLst>
          </p:cNvPr>
          <p:cNvGraphicFramePr>
            <a:graphicFrameLocks noGrp="1"/>
          </p:cNvGraphicFramePr>
          <p:nvPr/>
        </p:nvGraphicFramePr>
        <p:xfrm>
          <a:off x="235975" y="1991032"/>
          <a:ext cx="11437374" cy="25825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6229">
                  <a:extLst>
                    <a:ext uri="{9D8B030D-6E8A-4147-A177-3AD203B41FA5}">
                      <a16:colId xmlns:a16="http://schemas.microsoft.com/office/drawing/2014/main" val="1681168589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972770274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2905042425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315099685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3602435819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708101168"/>
                    </a:ext>
                  </a:extLst>
                </a:gridCol>
              </a:tblGrid>
              <a:tr h="258252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8633168"/>
                  </a:ext>
                </a:extLst>
              </a:tr>
            </a:tbl>
          </a:graphicData>
        </a:graphic>
      </p:graphicFrame>
      <p:cxnSp>
        <p:nvCxnSpPr>
          <p:cNvPr id="230" name="Straight Arrow Connector 229">
            <a:extLst>
              <a:ext uri="{FF2B5EF4-FFF2-40B4-BE49-F238E27FC236}">
                <a16:creationId xmlns:a16="http://schemas.microsoft.com/office/drawing/2014/main" id="{50210733-BEAA-4C9D-B5AA-EECFA07F638E}"/>
              </a:ext>
            </a:extLst>
          </p:cNvPr>
          <p:cNvCxnSpPr>
            <a:cxnSpLocks/>
          </p:cNvCxnSpPr>
          <p:nvPr/>
        </p:nvCxnSpPr>
        <p:spPr>
          <a:xfrm>
            <a:off x="58998" y="4572784"/>
            <a:ext cx="11887200" cy="0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31" name="Rectangle 230">
            <a:extLst>
              <a:ext uri="{FF2B5EF4-FFF2-40B4-BE49-F238E27FC236}">
                <a16:creationId xmlns:a16="http://schemas.microsoft.com/office/drawing/2014/main" id="{4622D59A-388F-4200-8F6E-E5461C1FC5E2}"/>
              </a:ext>
            </a:extLst>
          </p:cNvPr>
          <p:cNvSpPr/>
          <p:nvPr/>
        </p:nvSpPr>
        <p:spPr>
          <a:xfrm>
            <a:off x="6209068" y="2582740"/>
            <a:ext cx="358877" cy="64403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dirty="0"/>
              <a:t>DCI B1</a:t>
            </a:r>
          </a:p>
        </p:txBody>
      </p:sp>
      <p:sp>
        <p:nvSpPr>
          <p:cNvPr id="232" name="Rectangle 231">
            <a:extLst>
              <a:ext uri="{FF2B5EF4-FFF2-40B4-BE49-F238E27FC236}">
                <a16:creationId xmlns:a16="http://schemas.microsoft.com/office/drawing/2014/main" id="{FB1C3394-941F-49D1-93C8-930EA74A1C16}"/>
              </a:ext>
            </a:extLst>
          </p:cNvPr>
          <p:cNvSpPr/>
          <p:nvPr/>
        </p:nvSpPr>
        <p:spPr>
          <a:xfrm>
            <a:off x="4262281" y="2582739"/>
            <a:ext cx="324463" cy="64403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dirty="0"/>
              <a:t>DCI A1</a:t>
            </a:r>
          </a:p>
        </p:txBody>
      </p:sp>
      <p:sp>
        <p:nvSpPr>
          <p:cNvPr id="234" name="Rectangle 233">
            <a:extLst>
              <a:ext uri="{FF2B5EF4-FFF2-40B4-BE49-F238E27FC236}">
                <a16:creationId xmlns:a16="http://schemas.microsoft.com/office/drawing/2014/main" id="{8AF7BD95-44FB-4EC3-BA31-E0C1C165FE42}"/>
              </a:ext>
            </a:extLst>
          </p:cNvPr>
          <p:cNvSpPr/>
          <p:nvPr/>
        </p:nvSpPr>
        <p:spPr>
          <a:xfrm>
            <a:off x="9817293" y="2524479"/>
            <a:ext cx="813229" cy="528476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PUSCHA1</a:t>
            </a:r>
          </a:p>
        </p:txBody>
      </p:sp>
      <p:sp>
        <p:nvSpPr>
          <p:cNvPr id="235" name="Rectangle 234">
            <a:extLst>
              <a:ext uri="{FF2B5EF4-FFF2-40B4-BE49-F238E27FC236}">
                <a16:creationId xmlns:a16="http://schemas.microsoft.com/office/drawing/2014/main" id="{F2667B42-7DF1-4CE0-BB1E-7AD30E8E5D14}"/>
              </a:ext>
            </a:extLst>
          </p:cNvPr>
          <p:cNvSpPr/>
          <p:nvPr/>
        </p:nvSpPr>
        <p:spPr>
          <a:xfrm>
            <a:off x="10815873" y="2524478"/>
            <a:ext cx="813229" cy="52847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PUSCHB1</a:t>
            </a:r>
          </a:p>
        </p:txBody>
      </p:sp>
      <p:cxnSp>
        <p:nvCxnSpPr>
          <p:cNvPr id="242" name="Straight Connector 241">
            <a:extLst>
              <a:ext uri="{FF2B5EF4-FFF2-40B4-BE49-F238E27FC236}">
                <a16:creationId xmlns:a16="http://schemas.microsoft.com/office/drawing/2014/main" id="{2425DBF4-B077-4F81-BC95-D0B0C3E65CA5}"/>
              </a:ext>
            </a:extLst>
          </p:cNvPr>
          <p:cNvCxnSpPr>
            <a:cxnSpLocks/>
          </p:cNvCxnSpPr>
          <p:nvPr/>
        </p:nvCxnSpPr>
        <p:spPr>
          <a:xfrm flipH="1">
            <a:off x="4567648" y="1991032"/>
            <a:ext cx="0" cy="2552927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43" name="Straight Connector 242">
            <a:extLst>
              <a:ext uri="{FF2B5EF4-FFF2-40B4-BE49-F238E27FC236}">
                <a16:creationId xmlns:a16="http://schemas.microsoft.com/office/drawing/2014/main" id="{867F36E0-9A0D-475E-B376-B32A4CE13687}"/>
              </a:ext>
            </a:extLst>
          </p:cNvPr>
          <p:cNvCxnSpPr>
            <a:cxnSpLocks/>
          </p:cNvCxnSpPr>
          <p:nvPr/>
        </p:nvCxnSpPr>
        <p:spPr>
          <a:xfrm flipH="1">
            <a:off x="6557973" y="2002088"/>
            <a:ext cx="136" cy="2529811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44" name="TextBox 243">
            <a:extLst>
              <a:ext uri="{FF2B5EF4-FFF2-40B4-BE49-F238E27FC236}">
                <a16:creationId xmlns:a16="http://schemas.microsoft.com/office/drawing/2014/main" id="{730B8914-8036-422E-92BF-A05622EAAB21}"/>
              </a:ext>
            </a:extLst>
          </p:cNvPr>
          <p:cNvSpPr txBox="1"/>
          <p:nvPr/>
        </p:nvSpPr>
        <p:spPr>
          <a:xfrm>
            <a:off x="4439264" y="4506418"/>
            <a:ext cx="434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A1</a:t>
            </a:r>
          </a:p>
        </p:txBody>
      </p:sp>
      <p:sp>
        <p:nvSpPr>
          <p:cNvPr id="245" name="TextBox 244">
            <a:extLst>
              <a:ext uri="{FF2B5EF4-FFF2-40B4-BE49-F238E27FC236}">
                <a16:creationId xmlns:a16="http://schemas.microsoft.com/office/drawing/2014/main" id="{315AA6A7-0A8A-46CC-9B90-4C1766EF0A2E}"/>
              </a:ext>
            </a:extLst>
          </p:cNvPr>
          <p:cNvSpPr txBox="1"/>
          <p:nvPr/>
        </p:nvSpPr>
        <p:spPr>
          <a:xfrm>
            <a:off x="6409087" y="4504915"/>
            <a:ext cx="426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B1</a:t>
            </a:r>
          </a:p>
        </p:txBody>
      </p:sp>
      <p:sp>
        <p:nvSpPr>
          <p:cNvPr id="246" name="TextBox 245">
            <a:extLst>
              <a:ext uri="{FF2B5EF4-FFF2-40B4-BE49-F238E27FC236}">
                <a16:creationId xmlns:a16="http://schemas.microsoft.com/office/drawing/2014/main" id="{70944B43-A401-4863-AEB5-A51081E19AFA}"/>
              </a:ext>
            </a:extLst>
          </p:cNvPr>
          <p:cNvSpPr txBox="1"/>
          <p:nvPr/>
        </p:nvSpPr>
        <p:spPr>
          <a:xfrm>
            <a:off x="11459109" y="4570300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time</a:t>
            </a:r>
          </a:p>
        </p:txBody>
      </p:sp>
      <p:sp>
        <p:nvSpPr>
          <p:cNvPr id="258" name="TextBox 257">
            <a:extLst>
              <a:ext uri="{FF2B5EF4-FFF2-40B4-BE49-F238E27FC236}">
                <a16:creationId xmlns:a16="http://schemas.microsoft.com/office/drawing/2014/main" id="{CC76C005-C591-40BD-9BCF-5903F3C55C1B}"/>
              </a:ext>
            </a:extLst>
          </p:cNvPr>
          <p:cNvSpPr txBox="1"/>
          <p:nvPr/>
        </p:nvSpPr>
        <p:spPr>
          <a:xfrm>
            <a:off x="4495300" y="2252129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K2=3</a:t>
            </a:r>
          </a:p>
        </p:txBody>
      </p:sp>
      <p:sp>
        <p:nvSpPr>
          <p:cNvPr id="259" name="TextBox 258">
            <a:extLst>
              <a:ext uri="{FF2B5EF4-FFF2-40B4-BE49-F238E27FC236}">
                <a16:creationId xmlns:a16="http://schemas.microsoft.com/office/drawing/2014/main" id="{7855B931-85CF-4FCD-A260-C47959D1F0C1}"/>
              </a:ext>
            </a:extLst>
          </p:cNvPr>
          <p:cNvSpPr txBox="1"/>
          <p:nvPr/>
        </p:nvSpPr>
        <p:spPr>
          <a:xfrm>
            <a:off x="6432255" y="2257046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K2=2</a:t>
            </a:r>
          </a:p>
        </p:txBody>
      </p:sp>
      <p:sp>
        <p:nvSpPr>
          <p:cNvPr id="260" name="TextBox 259">
            <a:extLst>
              <a:ext uri="{FF2B5EF4-FFF2-40B4-BE49-F238E27FC236}">
                <a16:creationId xmlns:a16="http://schemas.microsoft.com/office/drawing/2014/main" id="{1D8CC4DE-BE20-4480-B0A3-BA0A4C0C0919}"/>
              </a:ext>
            </a:extLst>
          </p:cNvPr>
          <p:cNvSpPr txBox="1"/>
          <p:nvPr/>
        </p:nvSpPr>
        <p:spPr>
          <a:xfrm>
            <a:off x="6308703" y="1922749"/>
            <a:ext cx="1062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UL-DAI=4</a:t>
            </a:r>
          </a:p>
        </p:txBody>
      </p:sp>
      <p:sp>
        <p:nvSpPr>
          <p:cNvPr id="261" name="TextBox 260">
            <a:extLst>
              <a:ext uri="{FF2B5EF4-FFF2-40B4-BE49-F238E27FC236}">
                <a16:creationId xmlns:a16="http://schemas.microsoft.com/office/drawing/2014/main" id="{9B12ECDE-D754-497A-A5D2-2BAA5DA5CE0E}"/>
              </a:ext>
            </a:extLst>
          </p:cNvPr>
          <p:cNvSpPr txBox="1"/>
          <p:nvPr/>
        </p:nvSpPr>
        <p:spPr>
          <a:xfrm>
            <a:off x="4291568" y="1942421"/>
            <a:ext cx="1062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UL-DAI=2</a:t>
            </a:r>
          </a:p>
        </p:txBody>
      </p:sp>
      <p:cxnSp>
        <p:nvCxnSpPr>
          <p:cNvPr id="263" name="Connector: Elbow 262">
            <a:extLst>
              <a:ext uri="{FF2B5EF4-FFF2-40B4-BE49-F238E27FC236}">
                <a16:creationId xmlns:a16="http://schemas.microsoft.com/office/drawing/2014/main" id="{6547ECCF-6CC2-45D0-85E5-192FB1F172A1}"/>
              </a:ext>
            </a:extLst>
          </p:cNvPr>
          <p:cNvCxnSpPr>
            <a:cxnSpLocks/>
            <a:stCxn id="232" idx="2"/>
            <a:endCxn id="234" idx="2"/>
          </p:cNvCxnSpPr>
          <p:nvPr/>
        </p:nvCxnSpPr>
        <p:spPr>
          <a:xfrm rot="5400000" flipH="1" flipV="1">
            <a:off x="7237302" y="240165"/>
            <a:ext cx="173816" cy="5799395"/>
          </a:xfrm>
          <a:prstGeom prst="bentConnector3">
            <a:avLst>
              <a:gd name="adj1" fmla="val -83064"/>
            </a:avLst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66" name="Connector: Elbow 265">
            <a:extLst>
              <a:ext uri="{FF2B5EF4-FFF2-40B4-BE49-F238E27FC236}">
                <a16:creationId xmlns:a16="http://schemas.microsoft.com/office/drawing/2014/main" id="{F860A627-0ADA-4162-8721-4375F4DC0673}"/>
              </a:ext>
            </a:extLst>
          </p:cNvPr>
          <p:cNvCxnSpPr>
            <a:cxnSpLocks/>
            <a:stCxn id="231" idx="2"/>
            <a:endCxn id="235" idx="2"/>
          </p:cNvCxnSpPr>
          <p:nvPr/>
        </p:nvCxnSpPr>
        <p:spPr>
          <a:xfrm rot="5400000" flipH="1" flipV="1">
            <a:off x="8718588" y="722872"/>
            <a:ext cx="173818" cy="4833981"/>
          </a:xfrm>
          <a:prstGeom prst="bentConnector3">
            <a:avLst>
              <a:gd name="adj1" fmla="val -145362"/>
            </a:avLst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5" name="Rectangle 44">
            <a:extLst>
              <a:ext uri="{FF2B5EF4-FFF2-40B4-BE49-F238E27FC236}">
                <a16:creationId xmlns:a16="http://schemas.microsoft.com/office/drawing/2014/main" id="{75D0B562-31A1-4276-877F-06E3F2DF8556}"/>
              </a:ext>
            </a:extLst>
          </p:cNvPr>
          <p:cNvSpPr/>
          <p:nvPr/>
        </p:nvSpPr>
        <p:spPr>
          <a:xfrm>
            <a:off x="5040328" y="2590760"/>
            <a:ext cx="324463" cy="64403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dirty="0"/>
              <a:t>DCI A2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FF965CA8-62D9-4D43-AA0E-A65520047374}"/>
              </a:ext>
            </a:extLst>
          </p:cNvPr>
          <p:cNvSpPr/>
          <p:nvPr/>
        </p:nvSpPr>
        <p:spPr>
          <a:xfrm>
            <a:off x="9825319" y="3555184"/>
            <a:ext cx="813229" cy="528476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PUSCHA2</a:t>
            </a:r>
          </a:p>
        </p:txBody>
      </p:sp>
      <p:cxnSp>
        <p:nvCxnSpPr>
          <p:cNvPr id="48" name="Connector: Elbow 47">
            <a:extLst>
              <a:ext uri="{FF2B5EF4-FFF2-40B4-BE49-F238E27FC236}">
                <a16:creationId xmlns:a16="http://schemas.microsoft.com/office/drawing/2014/main" id="{F2B4CC0B-9A9E-4CE5-AE90-4E8711739447}"/>
              </a:ext>
            </a:extLst>
          </p:cNvPr>
          <p:cNvCxnSpPr>
            <a:cxnSpLocks/>
            <a:stCxn id="45" idx="2"/>
            <a:endCxn id="46" idx="2"/>
          </p:cNvCxnSpPr>
          <p:nvPr/>
        </p:nvCxnSpPr>
        <p:spPr>
          <a:xfrm rot="16200000" flipH="1">
            <a:off x="7292813" y="1144539"/>
            <a:ext cx="848868" cy="5029374"/>
          </a:xfrm>
          <a:prstGeom prst="bentConnector3">
            <a:avLst>
              <a:gd name="adj1" fmla="val 126930"/>
            </a:avLst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A5BD84AD-8FAE-4674-8C87-A0060D02E9BB}"/>
              </a:ext>
            </a:extLst>
          </p:cNvPr>
          <p:cNvCxnSpPr>
            <a:cxnSpLocks/>
          </p:cNvCxnSpPr>
          <p:nvPr/>
        </p:nvCxnSpPr>
        <p:spPr>
          <a:xfrm flipH="1">
            <a:off x="5368257" y="2023114"/>
            <a:ext cx="0" cy="2579268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D2814671-ED77-4C12-A35D-2DC3B4989F0A}"/>
              </a:ext>
            </a:extLst>
          </p:cNvPr>
          <p:cNvSpPr txBox="1"/>
          <p:nvPr/>
        </p:nvSpPr>
        <p:spPr>
          <a:xfrm>
            <a:off x="5205280" y="4517904"/>
            <a:ext cx="434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A2</a:t>
            </a:r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2DA6FE5B-B5CA-498E-96B5-A582D5928AEB}"/>
              </a:ext>
            </a:extLst>
          </p:cNvPr>
          <p:cNvSpPr/>
          <p:nvPr/>
        </p:nvSpPr>
        <p:spPr>
          <a:xfrm>
            <a:off x="545692" y="294970"/>
            <a:ext cx="914400" cy="914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Case F-1</a:t>
            </a:r>
          </a:p>
        </p:txBody>
      </p:sp>
    </p:spTree>
    <p:extLst>
      <p:ext uri="{BB962C8B-B14F-4D97-AF65-F5344CB8AC3E}">
        <p14:creationId xmlns:p14="http://schemas.microsoft.com/office/powerpoint/2010/main" val="138460034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0" name="Table 240">
            <a:extLst>
              <a:ext uri="{FF2B5EF4-FFF2-40B4-BE49-F238E27FC236}">
                <a16:creationId xmlns:a16="http://schemas.microsoft.com/office/drawing/2014/main" id="{EA760789-F727-4F49-9159-B2D97DD35367}"/>
              </a:ext>
            </a:extLst>
          </p:cNvPr>
          <p:cNvGraphicFramePr>
            <a:graphicFrameLocks noGrp="1"/>
          </p:cNvGraphicFramePr>
          <p:nvPr/>
        </p:nvGraphicFramePr>
        <p:xfrm>
          <a:off x="235975" y="1991032"/>
          <a:ext cx="11437374" cy="25825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6229">
                  <a:extLst>
                    <a:ext uri="{9D8B030D-6E8A-4147-A177-3AD203B41FA5}">
                      <a16:colId xmlns:a16="http://schemas.microsoft.com/office/drawing/2014/main" val="1681168589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972770274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2905042425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315099685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3602435819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708101168"/>
                    </a:ext>
                  </a:extLst>
                </a:gridCol>
              </a:tblGrid>
              <a:tr h="258252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8633168"/>
                  </a:ext>
                </a:extLst>
              </a:tr>
            </a:tbl>
          </a:graphicData>
        </a:graphic>
      </p:graphicFrame>
      <p:cxnSp>
        <p:nvCxnSpPr>
          <p:cNvPr id="230" name="Straight Arrow Connector 229">
            <a:extLst>
              <a:ext uri="{FF2B5EF4-FFF2-40B4-BE49-F238E27FC236}">
                <a16:creationId xmlns:a16="http://schemas.microsoft.com/office/drawing/2014/main" id="{50210733-BEAA-4C9D-B5AA-EECFA07F638E}"/>
              </a:ext>
            </a:extLst>
          </p:cNvPr>
          <p:cNvCxnSpPr>
            <a:cxnSpLocks/>
          </p:cNvCxnSpPr>
          <p:nvPr/>
        </p:nvCxnSpPr>
        <p:spPr>
          <a:xfrm>
            <a:off x="58998" y="4572784"/>
            <a:ext cx="11887200" cy="0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31" name="Rectangle 230">
            <a:extLst>
              <a:ext uri="{FF2B5EF4-FFF2-40B4-BE49-F238E27FC236}">
                <a16:creationId xmlns:a16="http://schemas.microsoft.com/office/drawing/2014/main" id="{4622D59A-388F-4200-8F6E-E5461C1FC5E2}"/>
              </a:ext>
            </a:extLst>
          </p:cNvPr>
          <p:cNvSpPr/>
          <p:nvPr/>
        </p:nvSpPr>
        <p:spPr>
          <a:xfrm>
            <a:off x="6209068" y="2582740"/>
            <a:ext cx="358877" cy="64403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dirty="0"/>
              <a:t>DCI B1</a:t>
            </a:r>
          </a:p>
        </p:txBody>
      </p:sp>
      <p:sp>
        <p:nvSpPr>
          <p:cNvPr id="232" name="Rectangle 231">
            <a:extLst>
              <a:ext uri="{FF2B5EF4-FFF2-40B4-BE49-F238E27FC236}">
                <a16:creationId xmlns:a16="http://schemas.microsoft.com/office/drawing/2014/main" id="{FB1C3394-941F-49D1-93C8-930EA74A1C16}"/>
              </a:ext>
            </a:extLst>
          </p:cNvPr>
          <p:cNvSpPr/>
          <p:nvPr/>
        </p:nvSpPr>
        <p:spPr>
          <a:xfrm>
            <a:off x="4262281" y="2582739"/>
            <a:ext cx="324463" cy="64403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dirty="0"/>
              <a:t>DCI A1</a:t>
            </a:r>
          </a:p>
        </p:txBody>
      </p:sp>
      <p:sp>
        <p:nvSpPr>
          <p:cNvPr id="234" name="Rectangle 233">
            <a:extLst>
              <a:ext uri="{FF2B5EF4-FFF2-40B4-BE49-F238E27FC236}">
                <a16:creationId xmlns:a16="http://schemas.microsoft.com/office/drawing/2014/main" id="{8AF7BD95-44FB-4EC3-BA31-E0C1C165FE42}"/>
              </a:ext>
            </a:extLst>
          </p:cNvPr>
          <p:cNvSpPr/>
          <p:nvPr/>
        </p:nvSpPr>
        <p:spPr>
          <a:xfrm>
            <a:off x="9817293" y="2524479"/>
            <a:ext cx="813229" cy="528476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PUSCHA1</a:t>
            </a:r>
          </a:p>
        </p:txBody>
      </p:sp>
      <p:sp>
        <p:nvSpPr>
          <p:cNvPr id="235" name="Rectangle 234">
            <a:extLst>
              <a:ext uri="{FF2B5EF4-FFF2-40B4-BE49-F238E27FC236}">
                <a16:creationId xmlns:a16="http://schemas.microsoft.com/office/drawing/2014/main" id="{F2667B42-7DF1-4CE0-BB1E-7AD30E8E5D14}"/>
              </a:ext>
            </a:extLst>
          </p:cNvPr>
          <p:cNvSpPr/>
          <p:nvPr/>
        </p:nvSpPr>
        <p:spPr>
          <a:xfrm>
            <a:off x="10815873" y="2524478"/>
            <a:ext cx="813229" cy="52847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PUSCHB1</a:t>
            </a:r>
          </a:p>
        </p:txBody>
      </p:sp>
      <p:cxnSp>
        <p:nvCxnSpPr>
          <p:cNvPr id="242" name="Straight Connector 241">
            <a:extLst>
              <a:ext uri="{FF2B5EF4-FFF2-40B4-BE49-F238E27FC236}">
                <a16:creationId xmlns:a16="http://schemas.microsoft.com/office/drawing/2014/main" id="{2425DBF4-B077-4F81-BC95-D0B0C3E65CA5}"/>
              </a:ext>
            </a:extLst>
          </p:cNvPr>
          <p:cNvCxnSpPr>
            <a:cxnSpLocks/>
          </p:cNvCxnSpPr>
          <p:nvPr/>
        </p:nvCxnSpPr>
        <p:spPr>
          <a:xfrm flipH="1">
            <a:off x="4567648" y="1991032"/>
            <a:ext cx="0" cy="2552927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43" name="Straight Connector 242">
            <a:extLst>
              <a:ext uri="{FF2B5EF4-FFF2-40B4-BE49-F238E27FC236}">
                <a16:creationId xmlns:a16="http://schemas.microsoft.com/office/drawing/2014/main" id="{867F36E0-9A0D-475E-B376-B32A4CE13687}"/>
              </a:ext>
            </a:extLst>
          </p:cNvPr>
          <p:cNvCxnSpPr>
            <a:cxnSpLocks/>
          </p:cNvCxnSpPr>
          <p:nvPr/>
        </p:nvCxnSpPr>
        <p:spPr>
          <a:xfrm flipH="1">
            <a:off x="6557973" y="2002088"/>
            <a:ext cx="136" cy="2529811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44" name="TextBox 243">
            <a:extLst>
              <a:ext uri="{FF2B5EF4-FFF2-40B4-BE49-F238E27FC236}">
                <a16:creationId xmlns:a16="http://schemas.microsoft.com/office/drawing/2014/main" id="{730B8914-8036-422E-92BF-A05622EAAB21}"/>
              </a:ext>
            </a:extLst>
          </p:cNvPr>
          <p:cNvSpPr txBox="1"/>
          <p:nvPr/>
        </p:nvSpPr>
        <p:spPr>
          <a:xfrm>
            <a:off x="4439264" y="4506418"/>
            <a:ext cx="434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A1</a:t>
            </a:r>
          </a:p>
        </p:txBody>
      </p:sp>
      <p:sp>
        <p:nvSpPr>
          <p:cNvPr id="245" name="TextBox 244">
            <a:extLst>
              <a:ext uri="{FF2B5EF4-FFF2-40B4-BE49-F238E27FC236}">
                <a16:creationId xmlns:a16="http://schemas.microsoft.com/office/drawing/2014/main" id="{315AA6A7-0A8A-46CC-9B90-4C1766EF0A2E}"/>
              </a:ext>
            </a:extLst>
          </p:cNvPr>
          <p:cNvSpPr txBox="1"/>
          <p:nvPr/>
        </p:nvSpPr>
        <p:spPr>
          <a:xfrm>
            <a:off x="6409087" y="4504915"/>
            <a:ext cx="426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B1</a:t>
            </a:r>
          </a:p>
        </p:txBody>
      </p:sp>
      <p:sp>
        <p:nvSpPr>
          <p:cNvPr id="246" name="TextBox 245">
            <a:extLst>
              <a:ext uri="{FF2B5EF4-FFF2-40B4-BE49-F238E27FC236}">
                <a16:creationId xmlns:a16="http://schemas.microsoft.com/office/drawing/2014/main" id="{70944B43-A401-4863-AEB5-A51081E19AFA}"/>
              </a:ext>
            </a:extLst>
          </p:cNvPr>
          <p:cNvSpPr txBox="1"/>
          <p:nvPr/>
        </p:nvSpPr>
        <p:spPr>
          <a:xfrm>
            <a:off x="11459109" y="4570300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time</a:t>
            </a:r>
          </a:p>
        </p:txBody>
      </p:sp>
      <p:sp>
        <p:nvSpPr>
          <p:cNvPr id="258" name="TextBox 257">
            <a:extLst>
              <a:ext uri="{FF2B5EF4-FFF2-40B4-BE49-F238E27FC236}">
                <a16:creationId xmlns:a16="http://schemas.microsoft.com/office/drawing/2014/main" id="{CC76C005-C591-40BD-9BCF-5903F3C55C1B}"/>
              </a:ext>
            </a:extLst>
          </p:cNvPr>
          <p:cNvSpPr txBox="1"/>
          <p:nvPr/>
        </p:nvSpPr>
        <p:spPr>
          <a:xfrm>
            <a:off x="4495300" y="2252129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K2=3</a:t>
            </a:r>
          </a:p>
        </p:txBody>
      </p:sp>
      <p:sp>
        <p:nvSpPr>
          <p:cNvPr id="259" name="TextBox 258">
            <a:extLst>
              <a:ext uri="{FF2B5EF4-FFF2-40B4-BE49-F238E27FC236}">
                <a16:creationId xmlns:a16="http://schemas.microsoft.com/office/drawing/2014/main" id="{7855B931-85CF-4FCD-A260-C47959D1F0C1}"/>
              </a:ext>
            </a:extLst>
          </p:cNvPr>
          <p:cNvSpPr txBox="1"/>
          <p:nvPr/>
        </p:nvSpPr>
        <p:spPr>
          <a:xfrm>
            <a:off x="6432255" y="2257046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K2=2</a:t>
            </a:r>
          </a:p>
        </p:txBody>
      </p:sp>
      <p:sp>
        <p:nvSpPr>
          <p:cNvPr id="260" name="TextBox 259">
            <a:extLst>
              <a:ext uri="{FF2B5EF4-FFF2-40B4-BE49-F238E27FC236}">
                <a16:creationId xmlns:a16="http://schemas.microsoft.com/office/drawing/2014/main" id="{1D8CC4DE-BE20-4480-B0A3-BA0A4C0C0919}"/>
              </a:ext>
            </a:extLst>
          </p:cNvPr>
          <p:cNvSpPr txBox="1"/>
          <p:nvPr/>
        </p:nvSpPr>
        <p:spPr>
          <a:xfrm>
            <a:off x="6308703" y="1922749"/>
            <a:ext cx="1062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UL-DAI=4</a:t>
            </a:r>
          </a:p>
        </p:txBody>
      </p:sp>
      <p:sp>
        <p:nvSpPr>
          <p:cNvPr id="261" name="TextBox 260">
            <a:extLst>
              <a:ext uri="{FF2B5EF4-FFF2-40B4-BE49-F238E27FC236}">
                <a16:creationId xmlns:a16="http://schemas.microsoft.com/office/drawing/2014/main" id="{9B12ECDE-D754-497A-A5D2-2BAA5DA5CE0E}"/>
              </a:ext>
            </a:extLst>
          </p:cNvPr>
          <p:cNvSpPr txBox="1"/>
          <p:nvPr/>
        </p:nvSpPr>
        <p:spPr>
          <a:xfrm>
            <a:off x="4291568" y="1942421"/>
            <a:ext cx="1062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UL-DAI=2</a:t>
            </a:r>
          </a:p>
        </p:txBody>
      </p:sp>
      <p:cxnSp>
        <p:nvCxnSpPr>
          <p:cNvPr id="263" name="Connector: Elbow 262">
            <a:extLst>
              <a:ext uri="{FF2B5EF4-FFF2-40B4-BE49-F238E27FC236}">
                <a16:creationId xmlns:a16="http://schemas.microsoft.com/office/drawing/2014/main" id="{6547ECCF-6CC2-45D0-85E5-192FB1F172A1}"/>
              </a:ext>
            </a:extLst>
          </p:cNvPr>
          <p:cNvCxnSpPr>
            <a:cxnSpLocks/>
            <a:stCxn id="232" idx="2"/>
            <a:endCxn id="234" idx="2"/>
          </p:cNvCxnSpPr>
          <p:nvPr/>
        </p:nvCxnSpPr>
        <p:spPr>
          <a:xfrm rot="5400000" flipH="1" flipV="1">
            <a:off x="7237302" y="240165"/>
            <a:ext cx="173816" cy="5799395"/>
          </a:xfrm>
          <a:prstGeom prst="bentConnector3">
            <a:avLst>
              <a:gd name="adj1" fmla="val -83064"/>
            </a:avLst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66" name="Connector: Elbow 265">
            <a:extLst>
              <a:ext uri="{FF2B5EF4-FFF2-40B4-BE49-F238E27FC236}">
                <a16:creationId xmlns:a16="http://schemas.microsoft.com/office/drawing/2014/main" id="{F860A627-0ADA-4162-8721-4375F4DC0673}"/>
              </a:ext>
            </a:extLst>
          </p:cNvPr>
          <p:cNvCxnSpPr>
            <a:cxnSpLocks/>
            <a:stCxn id="231" idx="2"/>
            <a:endCxn id="235" idx="2"/>
          </p:cNvCxnSpPr>
          <p:nvPr/>
        </p:nvCxnSpPr>
        <p:spPr>
          <a:xfrm rot="5400000" flipH="1" flipV="1">
            <a:off x="8718588" y="722872"/>
            <a:ext cx="173818" cy="4833981"/>
          </a:xfrm>
          <a:prstGeom prst="bentConnector3">
            <a:avLst>
              <a:gd name="adj1" fmla="val -145362"/>
            </a:avLst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4" name="Rectangle 43">
            <a:extLst>
              <a:ext uri="{FF2B5EF4-FFF2-40B4-BE49-F238E27FC236}">
                <a16:creationId xmlns:a16="http://schemas.microsoft.com/office/drawing/2014/main" id="{9E90460B-13C9-4F5A-B9EA-8A9CB363BC6A}"/>
              </a:ext>
            </a:extLst>
          </p:cNvPr>
          <p:cNvSpPr/>
          <p:nvPr/>
        </p:nvSpPr>
        <p:spPr>
          <a:xfrm>
            <a:off x="6987115" y="2590761"/>
            <a:ext cx="358877" cy="64403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dirty="0"/>
              <a:t>DCI B2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84299387-CEF9-4CEF-A120-171CCB1245A1}"/>
              </a:ext>
            </a:extLst>
          </p:cNvPr>
          <p:cNvSpPr/>
          <p:nvPr/>
        </p:nvSpPr>
        <p:spPr>
          <a:xfrm>
            <a:off x="10823899" y="3555183"/>
            <a:ext cx="813229" cy="52847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PUSCHB2</a:t>
            </a:r>
          </a:p>
        </p:txBody>
      </p:sp>
      <p:cxnSp>
        <p:nvCxnSpPr>
          <p:cNvPr id="49" name="Connector: Elbow 48">
            <a:extLst>
              <a:ext uri="{FF2B5EF4-FFF2-40B4-BE49-F238E27FC236}">
                <a16:creationId xmlns:a16="http://schemas.microsoft.com/office/drawing/2014/main" id="{6F112792-389C-4675-8829-FD26A46C8519}"/>
              </a:ext>
            </a:extLst>
          </p:cNvPr>
          <p:cNvCxnSpPr>
            <a:cxnSpLocks/>
            <a:stCxn id="44" idx="2"/>
            <a:endCxn id="47" idx="2"/>
          </p:cNvCxnSpPr>
          <p:nvPr/>
        </p:nvCxnSpPr>
        <p:spPr>
          <a:xfrm rot="16200000" flipH="1">
            <a:off x="8774101" y="1627246"/>
            <a:ext cx="848866" cy="4063960"/>
          </a:xfrm>
          <a:prstGeom prst="bentConnector3">
            <a:avLst>
              <a:gd name="adj1" fmla="val 142521"/>
            </a:avLst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EFF06556-F051-4172-8545-7D332D55236A}"/>
              </a:ext>
            </a:extLst>
          </p:cNvPr>
          <p:cNvCxnSpPr>
            <a:cxnSpLocks/>
          </p:cNvCxnSpPr>
          <p:nvPr/>
        </p:nvCxnSpPr>
        <p:spPr>
          <a:xfrm>
            <a:off x="7348183" y="2022139"/>
            <a:ext cx="0" cy="2509760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017AC3A0-6B96-4D2C-AF03-2713900D381E}"/>
              </a:ext>
            </a:extLst>
          </p:cNvPr>
          <p:cNvSpPr txBox="1"/>
          <p:nvPr/>
        </p:nvSpPr>
        <p:spPr>
          <a:xfrm>
            <a:off x="7175103" y="4516401"/>
            <a:ext cx="426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B2</a:t>
            </a:r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2DA6FE5B-B5CA-498E-96B5-A582D5928AEB}"/>
              </a:ext>
            </a:extLst>
          </p:cNvPr>
          <p:cNvSpPr/>
          <p:nvPr/>
        </p:nvSpPr>
        <p:spPr>
          <a:xfrm>
            <a:off x="545692" y="294970"/>
            <a:ext cx="914400" cy="914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Case F-2</a:t>
            </a:r>
          </a:p>
        </p:txBody>
      </p:sp>
    </p:spTree>
    <p:extLst>
      <p:ext uri="{BB962C8B-B14F-4D97-AF65-F5344CB8AC3E}">
        <p14:creationId xmlns:p14="http://schemas.microsoft.com/office/powerpoint/2010/main" val="12807167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CAB73-C5F4-4A54-A88C-631096E79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Views on UE behavior for Case A &amp; its variants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B1530D13-B77A-4204-A766-F951E32C24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1170920"/>
              </p:ext>
            </p:extLst>
          </p:nvPr>
        </p:nvGraphicFramePr>
        <p:xfrm>
          <a:off x="1186024" y="1648579"/>
          <a:ext cx="10083800" cy="276352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667534">
                  <a:extLst>
                    <a:ext uri="{9D8B030D-6E8A-4147-A177-3AD203B41FA5}">
                      <a16:colId xmlns:a16="http://schemas.microsoft.com/office/drawing/2014/main" val="2711001790"/>
                    </a:ext>
                  </a:extLst>
                </a:gridCol>
                <a:gridCol w="2010984">
                  <a:extLst>
                    <a:ext uri="{9D8B030D-6E8A-4147-A177-3AD203B41FA5}">
                      <a16:colId xmlns:a16="http://schemas.microsoft.com/office/drawing/2014/main" val="2589059582"/>
                    </a:ext>
                  </a:extLst>
                </a:gridCol>
                <a:gridCol w="6405282">
                  <a:extLst>
                    <a:ext uri="{9D8B030D-6E8A-4147-A177-3AD203B41FA5}">
                      <a16:colId xmlns:a16="http://schemas.microsoft.com/office/drawing/2014/main" val="32113654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Case A &amp; A-x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Selected PUSCH for HARQ-ACK mux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HARQ-ACK CB to mux in PUSCH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67667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Case 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49729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Case A-0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33155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Case A-3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9426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Case A-5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0723752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Note 1: If no HARQ-ACK CB is multiplexed in any PUSCH, please indicate “None” in the corresponding row.</a:t>
                      </a:r>
                    </a:p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Note 2: If HARQ-ACK CB is multiplexed in a PUSCH, indicate the PUSCH and the content of CB.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06400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49420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0" name="Table 240">
            <a:extLst>
              <a:ext uri="{FF2B5EF4-FFF2-40B4-BE49-F238E27FC236}">
                <a16:creationId xmlns:a16="http://schemas.microsoft.com/office/drawing/2014/main" id="{EA760789-F727-4F49-9159-B2D97DD353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0654698"/>
              </p:ext>
            </p:extLst>
          </p:nvPr>
        </p:nvGraphicFramePr>
        <p:xfrm>
          <a:off x="235975" y="1991032"/>
          <a:ext cx="11437374" cy="21680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6229">
                  <a:extLst>
                    <a:ext uri="{9D8B030D-6E8A-4147-A177-3AD203B41FA5}">
                      <a16:colId xmlns:a16="http://schemas.microsoft.com/office/drawing/2014/main" val="1681168589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972770274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2905042425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315099685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3602435819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708101168"/>
                    </a:ext>
                  </a:extLst>
                </a:gridCol>
              </a:tblGrid>
              <a:tr h="216801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8633168"/>
                  </a:ext>
                </a:extLst>
              </a:tr>
            </a:tbl>
          </a:graphicData>
        </a:graphic>
      </p:graphicFrame>
      <p:sp>
        <p:nvSpPr>
          <p:cNvPr id="228" name="Rectangle 227">
            <a:extLst>
              <a:ext uri="{FF2B5EF4-FFF2-40B4-BE49-F238E27FC236}">
                <a16:creationId xmlns:a16="http://schemas.microsoft.com/office/drawing/2014/main" id="{D935D4D5-A8DD-4081-95AE-6C4207CB21C4}"/>
              </a:ext>
            </a:extLst>
          </p:cNvPr>
          <p:cNvSpPr/>
          <p:nvPr/>
        </p:nvSpPr>
        <p:spPr>
          <a:xfrm>
            <a:off x="870155" y="2784967"/>
            <a:ext cx="943896" cy="6762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PDSCH1</a:t>
            </a:r>
          </a:p>
        </p:txBody>
      </p:sp>
      <p:cxnSp>
        <p:nvCxnSpPr>
          <p:cNvPr id="230" name="Straight Arrow Connector 229">
            <a:extLst>
              <a:ext uri="{FF2B5EF4-FFF2-40B4-BE49-F238E27FC236}">
                <a16:creationId xmlns:a16="http://schemas.microsoft.com/office/drawing/2014/main" id="{50210733-BEAA-4C9D-B5AA-EECFA07F638E}"/>
              </a:ext>
            </a:extLst>
          </p:cNvPr>
          <p:cNvCxnSpPr>
            <a:cxnSpLocks/>
          </p:cNvCxnSpPr>
          <p:nvPr/>
        </p:nvCxnSpPr>
        <p:spPr>
          <a:xfrm>
            <a:off x="58998" y="4151674"/>
            <a:ext cx="11887200" cy="0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31" name="Rectangle 230">
            <a:extLst>
              <a:ext uri="{FF2B5EF4-FFF2-40B4-BE49-F238E27FC236}">
                <a16:creationId xmlns:a16="http://schemas.microsoft.com/office/drawing/2014/main" id="{4622D59A-388F-4200-8F6E-E5461C1FC5E2}"/>
              </a:ext>
            </a:extLst>
          </p:cNvPr>
          <p:cNvSpPr/>
          <p:nvPr/>
        </p:nvSpPr>
        <p:spPr>
          <a:xfrm>
            <a:off x="6209068" y="2799716"/>
            <a:ext cx="358877" cy="64403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dirty="0"/>
              <a:t>DCI B1</a:t>
            </a:r>
          </a:p>
        </p:txBody>
      </p:sp>
      <p:sp>
        <p:nvSpPr>
          <p:cNvPr id="232" name="Rectangle 231">
            <a:extLst>
              <a:ext uri="{FF2B5EF4-FFF2-40B4-BE49-F238E27FC236}">
                <a16:creationId xmlns:a16="http://schemas.microsoft.com/office/drawing/2014/main" id="{FB1C3394-941F-49D1-93C8-930EA74A1C16}"/>
              </a:ext>
            </a:extLst>
          </p:cNvPr>
          <p:cNvSpPr/>
          <p:nvPr/>
        </p:nvSpPr>
        <p:spPr>
          <a:xfrm>
            <a:off x="4262281" y="2799715"/>
            <a:ext cx="324463" cy="64403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dirty="0"/>
              <a:t>DCI A1</a:t>
            </a:r>
          </a:p>
        </p:txBody>
      </p:sp>
      <p:sp>
        <p:nvSpPr>
          <p:cNvPr id="233" name="Rectangle 232">
            <a:extLst>
              <a:ext uri="{FF2B5EF4-FFF2-40B4-BE49-F238E27FC236}">
                <a16:creationId xmlns:a16="http://schemas.microsoft.com/office/drawing/2014/main" id="{0FE4D178-67C4-4F08-A976-11EF9C58372A}"/>
              </a:ext>
            </a:extLst>
          </p:cNvPr>
          <p:cNvSpPr/>
          <p:nvPr/>
        </p:nvSpPr>
        <p:spPr>
          <a:xfrm>
            <a:off x="545692" y="2784966"/>
            <a:ext cx="324463" cy="6762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/>
              <a:t>DCI1</a:t>
            </a:r>
          </a:p>
        </p:txBody>
      </p:sp>
      <p:sp>
        <p:nvSpPr>
          <p:cNvPr id="234" name="Rectangle 233">
            <a:extLst>
              <a:ext uri="{FF2B5EF4-FFF2-40B4-BE49-F238E27FC236}">
                <a16:creationId xmlns:a16="http://schemas.microsoft.com/office/drawing/2014/main" id="{8AF7BD95-44FB-4EC3-BA31-E0C1C165FE42}"/>
              </a:ext>
            </a:extLst>
          </p:cNvPr>
          <p:cNvSpPr/>
          <p:nvPr/>
        </p:nvSpPr>
        <p:spPr>
          <a:xfrm>
            <a:off x="9817293" y="3082410"/>
            <a:ext cx="899863" cy="528476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PUSCHA1</a:t>
            </a:r>
          </a:p>
        </p:txBody>
      </p:sp>
      <p:sp>
        <p:nvSpPr>
          <p:cNvPr id="235" name="Rectangle 234">
            <a:extLst>
              <a:ext uri="{FF2B5EF4-FFF2-40B4-BE49-F238E27FC236}">
                <a16:creationId xmlns:a16="http://schemas.microsoft.com/office/drawing/2014/main" id="{F2667B42-7DF1-4CE0-BB1E-7AD30E8E5D14}"/>
              </a:ext>
            </a:extLst>
          </p:cNvPr>
          <p:cNvSpPr/>
          <p:nvPr/>
        </p:nvSpPr>
        <p:spPr>
          <a:xfrm>
            <a:off x="10729239" y="3082409"/>
            <a:ext cx="899863" cy="52847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PUSCHB1</a:t>
            </a:r>
          </a:p>
        </p:txBody>
      </p:sp>
      <p:sp>
        <p:nvSpPr>
          <p:cNvPr id="237" name="Rectangle 236">
            <a:extLst>
              <a:ext uri="{FF2B5EF4-FFF2-40B4-BE49-F238E27FC236}">
                <a16:creationId xmlns:a16="http://schemas.microsoft.com/office/drawing/2014/main" id="{C965D9DD-F084-4FE3-91D4-CC22002856EA}"/>
              </a:ext>
            </a:extLst>
          </p:cNvPr>
          <p:cNvSpPr/>
          <p:nvPr/>
        </p:nvSpPr>
        <p:spPr>
          <a:xfrm>
            <a:off x="2703869" y="2770225"/>
            <a:ext cx="943896" cy="6784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PDSCH2</a:t>
            </a:r>
          </a:p>
        </p:txBody>
      </p:sp>
      <p:sp>
        <p:nvSpPr>
          <p:cNvPr id="238" name="Rectangle 237">
            <a:extLst>
              <a:ext uri="{FF2B5EF4-FFF2-40B4-BE49-F238E27FC236}">
                <a16:creationId xmlns:a16="http://schemas.microsoft.com/office/drawing/2014/main" id="{2BF016FE-DACB-4A3D-AEE5-16ACEBA28C2C}"/>
              </a:ext>
            </a:extLst>
          </p:cNvPr>
          <p:cNvSpPr/>
          <p:nvPr/>
        </p:nvSpPr>
        <p:spPr>
          <a:xfrm>
            <a:off x="2379406" y="2780055"/>
            <a:ext cx="324463" cy="6686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/>
              <a:t>DCI2</a:t>
            </a:r>
          </a:p>
        </p:txBody>
      </p:sp>
      <p:sp>
        <p:nvSpPr>
          <p:cNvPr id="239" name="Rectangle 238">
            <a:extLst>
              <a:ext uri="{FF2B5EF4-FFF2-40B4-BE49-F238E27FC236}">
                <a16:creationId xmlns:a16="http://schemas.microsoft.com/office/drawing/2014/main" id="{F42FAF09-F65D-4349-A816-054D2F56538A}"/>
              </a:ext>
            </a:extLst>
          </p:cNvPr>
          <p:cNvSpPr/>
          <p:nvPr/>
        </p:nvSpPr>
        <p:spPr>
          <a:xfrm>
            <a:off x="9812593" y="2403986"/>
            <a:ext cx="1816509" cy="52845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PUCCH</a:t>
            </a:r>
          </a:p>
        </p:txBody>
      </p:sp>
      <p:cxnSp>
        <p:nvCxnSpPr>
          <p:cNvPr id="242" name="Straight Connector 241">
            <a:extLst>
              <a:ext uri="{FF2B5EF4-FFF2-40B4-BE49-F238E27FC236}">
                <a16:creationId xmlns:a16="http://schemas.microsoft.com/office/drawing/2014/main" id="{2425DBF4-B077-4F81-BC95-D0B0C3E65CA5}"/>
              </a:ext>
            </a:extLst>
          </p:cNvPr>
          <p:cNvCxnSpPr/>
          <p:nvPr/>
        </p:nvCxnSpPr>
        <p:spPr>
          <a:xfrm>
            <a:off x="4601492" y="1991032"/>
            <a:ext cx="0" cy="2160642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43" name="Straight Connector 242">
            <a:extLst>
              <a:ext uri="{FF2B5EF4-FFF2-40B4-BE49-F238E27FC236}">
                <a16:creationId xmlns:a16="http://schemas.microsoft.com/office/drawing/2014/main" id="{867F36E0-9A0D-475E-B376-B32A4CE13687}"/>
              </a:ext>
            </a:extLst>
          </p:cNvPr>
          <p:cNvCxnSpPr/>
          <p:nvPr/>
        </p:nvCxnSpPr>
        <p:spPr>
          <a:xfrm>
            <a:off x="6558109" y="2002088"/>
            <a:ext cx="0" cy="2160642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44" name="TextBox 243">
            <a:extLst>
              <a:ext uri="{FF2B5EF4-FFF2-40B4-BE49-F238E27FC236}">
                <a16:creationId xmlns:a16="http://schemas.microsoft.com/office/drawing/2014/main" id="{730B8914-8036-422E-92BF-A05622EAAB21}"/>
              </a:ext>
            </a:extLst>
          </p:cNvPr>
          <p:cNvSpPr txBox="1"/>
          <p:nvPr/>
        </p:nvSpPr>
        <p:spPr>
          <a:xfrm>
            <a:off x="4439264" y="4085308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245" name="TextBox 244">
            <a:extLst>
              <a:ext uri="{FF2B5EF4-FFF2-40B4-BE49-F238E27FC236}">
                <a16:creationId xmlns:a16="http://schemas.microsoft.com/office/drawing/2014/main" id="{315AA6A7-0A8A-46CC-9B90-4C1766EF0A2E}"/>
              </a:ext>
            </a:extLst>
          </p:cNvPr>
          <p:cNvSpPr txBox="1"/>
          <p:nvPr/>
        </p:nvSpPr>
        <p:spPr>
          <a:xfrm>
            <a:off x="6409087" y="4114801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246" name="TextBox 245">
            <a:extLst>
              <a:ext uri="{FF2B5EF4-FFF2-40B4-BE49-F238E27FC236}">
                <a16:creationId xmlns:a16="http://schemas.microsoft.com/office/drawing/2014/main" id="{70944B43-A401-4863-AEB5-A51081E19AFA}"/>
              </a:ext>
            </a:extLst>
          </p:cNvPr>
          <p:cNvSpPr txBox="1"/>
          <p:nvPr/>
        </p:nvSpPr>
        <p:spPr>
          <a:xfrm>
            <a:off x="11555363" y="4076999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time</a:t>
            </a:r>
          </a:p>
        </p:txBody>
      </p:sp>
      <p:cxnSp>
        <p:nvCxnSpPr>
          <p:cNvPr id="248" name="Connector: Elbow 247">
            <a:extLst>
              <a:ext uri="{FF2B5EF4-FFF2-40B4-BE49-F238E27FC236}">
                <a16:creationId xmlns:a16="http://schemas.microsoft.com/office/drawing/2014/main" id="{9C7F821A-393C-4FEA-BABF-E17043F11AAF}"/>
              </a:ext>
            </a:extLst>
          </p:cNvPr>
          <p:cNvCxnSpPr>
            <a:endCxn id="239" idx="0"/>
          </p:cNvCxnSpPr>
          <p:nvPr/>
        </p:nvCxnSpPr>
        <p:spPr>
          <a:xfrm flipV="1">
            <a:off x="707923" y="2403986"/>
            <a:ext cx="10012925" cy="351491"/>
          </a:xfrm>
          <a:prstGeom prst="bentConnector4">
            <a:avLst>
              <a:gd name="adj1" fmla="val 99"/>
              <a:gd name="adj2" fmla="val 353855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Connector: Elbow 251">
            <a:extLst>
              <a:ext uri="{FF2B5EF4-FFF2-40B4-BE49-F238E27FC236}">
                <a16:creationId xmlns:a16="http://schemas.microsoft.com/office/drawing/2014/main" id="{E601BEDE-0037-45D7-80BE-78CC132A863C}"/>
              </a:ext>
            </a:extLst>
          </p:cNvPr>
          <p:cNvCxnSpPr>
            <a:endCxn id="239" idx="0"/>
          </p:cNvCxnSpPr>
          <p:nvPr/>
        </p:nvCxnSpPr>
        <p:spPr>
          <a:xfrm flipV="1">
            <a:off x="2541637" y="2403986"/>
            <a:ext cx="8179211" cy="351491"/>
          </a:xfrm>
          <a:prstGeom prst="bentConnector4">
            <a:avLst>
              <a:gd name="adj1" fmla="val 271"/>
              <a:gd name="adj2" fmla="val 496518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" name="TextBox 255">
            <a:extLst>
              <a:ext uri="{FF2B5EF4-FFF2-40B4-BE49-F238E27FC236}">
                <a16:creationId xmlns:a16="http://schemas.microsoft.com/office/drawing/2014/main" id="{D528599B-EAB1-4F21-894E-64F7D5ADCF9A}"/>
              </a:ext>
            </a:extLst>
          </p:cNvPr>
          <p:cNvSpPr txBox="1"/>
          <p:nvPr/>
        </p:nvSpPr>
        <p:spPr>
          <a:xfrm>
            <a:off x="338297" y="2483550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K1=5</a:t>
            </a:r>
          </a:p>
        </p:txBody>
      </p:sp>
      <p:sp>
        <p:nvSpPr>
          <p:cNvPr id="257" name="TextBox 256">
            <a:extLst>
              <a:ext uri="{FF2B5EF4-FFF2-40B4-BE49-F238E27FC236}">
                <a16:creationId xmlns:a16="http://schemas.microsoft.com/office/drawing/2014/main" id="{420D8735-1B94-40A9-A66E-16F326CF4DCD}"/>
              </a:ext>
            </a:extLst>
          </p:cNvPr>
          <p:cNvSpPr txBox="1"/>
          <p:nvPr/>
        </p:nvSpPr>
        <p:spPr>
          <a:xfrm>
            <a:off x="2189635" y="2449440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K1=4</a:t>
            </a:r>
          </a:p>
        </p:txBody>
      </p:sp>
      <p:sp>
        <p:nvSpPr>
          <p:cNvPr id="258" name="TextBox 257">
            <a:extLst>
              <a:ext uri="{FF2B5EF4-FFF2-40B4-BE49-F238E27FC236}">
                <a16:creationId xmlns:a16="http://schemas.microsoft.com/office/drawing/2014/main" id="{CC76C005-C591-40BD-9BCF-5903F3C55C1B}"/>
              </a:ext>
            </a:extLst>
          </p:cNvPr>
          <p:cNvSpPr txBox="1"/>
          <p:nvPr/>
        </p:nvSpPr>
        <p:spPr>
          <a:xfrm>
            <a:off x="4038096" y="2469105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K2=3</a:t>
            </a:r>
          </a:p>
        </p:txBody>
      </p:sp>
      <p:sp>
        <p:nvSpPr>
          <p:cNvPr id="259" name="TextBox 258">
            <a:extLst>
              <a:ext uri="{FF2B5EF4-FFF2-40B4-BE49-F238E27FC236}">
                <a16:creationId xmlns:a16="http://schemas.microsoft.com/office/drawing/2014/main" id="{7855B931-85CF-4FCD-A260-C47959D1F0C1}"/>
              </a:ext>
            </a:extLst>
          </p:cNvPr>
          <p:cNvSpPr txBox="1"/>
          <p:nvPr/>
        </p:nvSpPr>
        <p:spPr>
          <a:xfrm>
            <a:off x="5975051" y="2474022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K2=2</a:t>
            </a:r>
          </a:p>
        </p:txBody>
      </p:sp>
      <p:sp>
        <p:nvSpPr>
          <p:cNvPr id="260" name="TextBox 259">
            <a:extLst>
              <a:ext uri="{FF2B5EF4-FFF2-40B4-BE49-F238E27FC236}">
                <a16:creationId xmlns:a16="http://schemas.microsoft.com/office/drawing/2014/main" id="{1D8CC4DE-BE20-4480-B0A3-BA0A4C0C0919}"/>
              </a:ext>
            </a:extLst>
          </p:cNvPr>
          <p:cNvSpPr txBox="1"/>
          <p:nvPr/>
        </p:nvSpPr>
        <p:spPr>
          <a:xfrm>
            <a:off x="5935723" y="2139725"/>
            <a:ext cx="1062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UL-DAI=2</a:t>
            </a:r>
          </a:p>
        </p:txBody>
      </p:sp>
      <p:sp>
        <p:nvSpPr>
          <p:cNvPr id="261" name="TextBox 260">
            <a:extLst>
              <a:ext uri="{FF2B5EF4-FFF2-40B4-BE49-F238E27FC236}">
                <a16:creationId xmlns:a16="http://schemas.microsoft.com/office/drawing/2014/main" id="{9B12ECDE-D754-497A-A5D2-2BAA5DA5CE0E}"/>
              </a:ext>
            </a:extLst>
          </p:cNvPr>
          <p:cNvSpPr txBox="1"/>
          <p:nvPr/>
        </p:nvSpPr>
        <p:spPr>
          <a:xfrm>
            <a:off x="4026872" y="2159397"/>
            <a:ext cx="1062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UL-DAI=2</a:t>
            </a:r>
          </a:p>
        </p:txBody>
      </p:sp>
      <p:cxnSp>
        <p:nvCxnSpPr>
          <p:cNvPr id="263" name="Connector: Elbow 262">
            <a:extLst>
              <a:ext uri="{FF2B5EF4-FFF2-40B4-BE49-F238E27FC236}">
                <a16:creationId xmlns:a16="http://schemas.microsoft.com/office/drawing/2014/main" id="{6547ECCF-6CC2-45D0-85E5-192FB1F172A1}"/>
              </a:ext>
            </a:extLst>
          </p:cNvPr>
          <p:cNvCxnSpPr>
            <a:stCxn id="232" idx="2"/>
            <a:endCxn id="234" idx="2"/>
          </p:cNvCxnSpPr>
          <p:nvPr/>
        </p:nvCxnSpPr>
        <p:spPr>
          <a:xfrm rot="16200000" flipH="1">
            <a:off x="7262300" y="605960"/>
            <a:ext cx="167139" cy="5842712"/>
          </a:xfrm>
          <a:prstGeom prst="bentConnector3">
            <a:avLst>
              <a:gd name="adj1" fmla="val 748566"/>
            </a:avLst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66" name="Connector: Elbow 265">
            <a:extLst>
              <a:ext uri="{FF2B5EF4-FFF2-40B4-BE49-F238E27FC236}">
                <a16:creationId xmlns:a16="http://schemas.microsoft.com/office/drawing/2014/main" id="{F860A627-0ADA-4162-8721-4375F4DC0673}"/>
              </a:ext>
            </a:extLst>
          </p:cNvPr>
          <p:cNvCxnSpPr>
            <a:stCxn id="231" idx="2"/>
            <a:endCxn id="235" idx="2"/>
          </p:cNvCxnSpPr>
          <p:nvPr/>
        </p:nvCxnSpPr>
        <p:spPr>
          <a:xfrm rot="16200000" flipH="1">
            <a:off x="8700271" y="1131984"/>
            <a:ext cx="167137" cy="4790664"/>
          </a:xfrm>
          <a:prstGeom prst="bentConnector3">
            <a:avLst>
              <a:gd name="adj1" fmla="val 1013297"/>
            </a:avLst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68" name="Oval 267">
            <a:extLst>
              <a:ext uri="{FF2B5EF4-FFF2-40B4-BE49-F238E27FC236}">
                <a16:creationId xmlns:a16="http://schemas.microsoft.com/office/drawing/2014/main" id="{D92665D8-1551-45B5-BED3-E11882B3486B}"/>
              </a:ext>
            </a:extLst>
          </p:cNvPr>
          <p:cNvSpPr/>
          <p:nvPr/>
        </p:nvSpPr>
        <p:spPr>
          <a:xfrm>
            <a:off x="545692" y="294970"/>
            <a:ext cx="914400" cy="914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Case A</a:t>
            </a:r>
          </a:p>
        </p:txBody>
      </p:sp>
    </p:spTree>
    <p:extLst>
      <p:ext uri="{BB962C8B-B14F-4D97-AF65-F5344CB8AC3E}">
        <p14:creationId xmlns:p14="http://schemas.microsoft.com/office/powerpoint/2010/main" val="85789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0" name="Table 240">
            <a:extLst>
              <a:ext uri="{FF2B5EF4-FFF2-40B4-BE49-F238E27FC236}">
                <a16:creationId xmlns:a16="http://schemas.microsoft.com/office/drawing/2014/main" id="{EA760789-F727-4F49-9159-B2D97DD35367}"/>
              </a:ext>
            </a:extLst>
          </p:cNvPr>
          <p:cNvGraphicFramePr>
            <a:graphicFrameLocks noGrp="1"/>
          </p:cNvGraphicFramePr>
          <p:nvPr/>
        </p:nvGraphicFramePr>
        <p:xfrm>
          <a:off x="235975" y="1991032"/>
          <a:ext cx="11437374" cy="21680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6229">
                  <a:extLst>
                    <a:ext uri="{9D8B030D-6E8A-4147-A177-3AD203B41FA5}">
                      <a16:colId xmlns:a16="http://schemas.microsoft.com/office/drawing/2014/main" val="1681168589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972770274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2905042425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315099685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3602435819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708101168"/>
                    </a:ext>
                  </a:extLst>
                </a:gridCol>
              </a:tblGrid>
              <a:tr h="216801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8633168"/>
                  </a:ext>
                </a:extLst>
              </a:tr>
            </a:tbl>
          </a:graphicData>
        </a:graphic>
      </p:graphicFrame>
      <p:cxnSp>
        <p:nvCxnSpPr>
          <p:cNvPr id="230" name="Straight Arrow Connector 229">
            <a:extLst>
              <a:ext uri="{FF2B5EF4-FFF2-40B4-BE49-F238E27FC236}">
                <a16:creationId xmlns:a16="http://schemas.microsoft.com/office/drawing/2014/main" id="{50210733-BEAA-4C9D-B5AA-EECFA07F638E}"/>
              </a:ext>
            </a:extLst>
          </p:cNvPr>
          <p:cNvCxnSpPr>
            <a:cxnSpLocks/>
          </p:cNvCxnSpPr>
          <p:nvPr/>
        </p:nvCxnSpPr>
        <p:spPr>
          <a:xfrm>
            <a:off x="58998" y="4151674"/>
            <a:ext cx="11887200" cy="0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31" name="Rectangle 230">
            <a:extLst>
              <a:ext uri="{FF2B5EF4-FFF2-40B4-BE49-F238E27FC236}">
                <a16:creationId xmlns:a16="http://schemas.microsoft.com/office/drawing/2014/main" id="{4622D59A-388F-4200-8F6E-E5461C1FC5E2}"/>
              </a:ext>
            </a:extLst>
          </p:cNvPr>
          <p:cNvSpPr/>
          <p:nvPr/>
        </p:nvSpPr>
        <p:spPr>
          <a:xfrm>
            <a:off x="6209068" y="2799716"/>
            <a:ext cx="358877" cy="64403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dirty="0"/>
              <a:t>DCI B1</a:t>
            </a:r>
          </a:p>
        </p:txBody>
      </p:sp>
      <p:sp>
        <p:nvSpPr>
          <p:cNvPr id="232" name="Rectangle 231">
            <a:extLst>
              <a:ext uri="{FF2B5EF4-FFF2-40B4-BE49-F238E27FC236}">
                <a16:creationId xmlns:a16="http://schemas.microsoft.com/office/drawing/2014/main" id="{FB1C3394-941F-49D1-93C8-930EA74A1C16}"/>
              </a:ext>
            </a:extLst>
          </p:cNvPr>
          <p:cNvSpPr/>
          <p:nvPr/>
        </p:nvSpPr>
        <p:spPr>
          <a:xfrm>
            <a:off x="4262281" y="2799715"/>
            <a:ext cx="324463" cy="64403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dirty="0"/>
              <a:t>DCI A1</a:t>
            </a:r>
          </a:p>
        </p:txBody>
      </p:sp>
      <p:sp>
        <p:nvSpPr>
          <p:cNvPr id="234" name="Rectangle 233">
            <a:extLst>
              <a:ext uri="{FF2B5EF4-FFF2-40B4-BE49-F238E27FC236}">
                <a16:creationId xmlns:a16="http://schemas.microsoft.com/office/drawing/2014/main" id="{8AF7BD95-44FB-4EC3-BA31-E0C1C165FE42}"/>
              </a:ext>
            </a:extLst>
          </p:cNvPr>
          <p:cNvSpPr/>
          <p:nvPr/>
        </p:nvSpPr>
        <p:spPr>
          <a:xfrm>
            <a:off x="9817293" y="3082410"/>
            <a:ext cx="899863" cy="528476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PUSCHA1</a:t>
            </a:r>
          </a:p>
        </p:txBody>
      </p:sp>
      <p:sp>
        <p:nvSpPr>
          <p:cNvPr id="235" name="Rectangle 234">
            <a:extLst>
              <a:ext uri="{FF2B5EF4-FFF2-40B4-BE49-F238E27FC236}">
                <a16:creationId xmlns:a16="http://schemas.microsoft.com/office/drawing/2014/main" id="{F2667B42-7DF1-4CE0-BB1E-7AD30E8E5D14}"/>
              </a:ext>
            </a:extLst>
          </p:cNvPr>
          <p:cNvSpPr/>
          <p:nvPr/>
        </p:nvSpPr>
        <p:spPr>
          <a:xfrm>
            <a:off x="10729239" y="3082409"/>
            <a:ext cx="899863" cy="52847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PUSCHB1</a:t>
            </a:r>
          </a:p>
        </p:txBody>
      </p:sp>
      <p:cxnSp>
        <p:nvCxnSpPr>
          <p:cNvPr id="242" name="Straight Connector 241">
            <a:extLst>
              <a:ext uri="{FF2B5EF4-FFF2-40B4-BE49-F238E27FC236}">
                <a16:creationId xmlns:a16="http://schemas.microsoft.com/office/drawing/2014/main" id="{2425DBF4-B077-4F81-BC95-D0B0C3E65CA5}"/>
              </a:ext>
            </a:extLst>
          </p:cNvPr>
          <p:cNvCxnSpPr/>
          <p:nvPr/>
        </p:nvCxnSpPr>
        <p:spPr>
          <a:xfrm>
            <a:off x="4601492" y="1991032"/>
            <a:ext cx="0" cy="2160642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43" name="Straight Connector 242">
            <a:extLst>
              <a:ext uri="{FF2B5EF4-FFF2-40B4-BE49-F238E27FC236}">
                <a16:creationId xmlns:a16="http://schemas.microsoft.com/office/drawing/2014/main" id="{867F36E0-9A0D-475E-B376-B32A4CE13687}"/>
              </a:ext>
            </a:extLst>
          </p:cNvPr>
          <p:cNvCxnSpPr/>
          <p:nvPr/>
        </p:nvCxnSpPr>
        <p:spPr>
          <a:xfrm>
            <a:off x="6558109" y="2002088"/>
            <a:ext cx="0" cy="2160642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44" name="TextBox 243">
            <a:extLst>
              <a:ext uri="{FF2B5EF4-FFF2-40B4-BE49-F238E27FC236}">
                <a16:creationId xmlns:a16="http://schemas.microsoft.com/office/drawing/2014/main" id="{730B8914-8036-422E-92BF-A05622EAAB21}"/>
              </a:ext>
            </a:extLst>
          </p:cNvPr>
          <p:cNvSpPr txBox="1"/>
          <p:nvPr/>
        </p:nvSpPr>
        <p:spPr>
          <a:xfrm>
            <a:off x="4439264" y="4085308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245" name="TextBox 244">
            <a:extLst>
              <a:ext uri="{FF2B5EF4-FFF2-40B4-BE49-F238E27FC236}">
                <a16:creationId xmlns:a16="http://schemas.microsoft.com/office/drawing/2014/main" id="{315AA6A7-0A8A-46CC-9B90-4C1766EF0A2E}"/>
              </a:ext>
            </a:extLst>
          </p:cNvPr>
          <p:cNvSpPr txBox="1"/>
          <p:nvPr/>
        </p:nvSpPr>
        <p:spPr>
          <a:xfrm>
            <a:off x="6409087" y="4114801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246" name="TextBox 245">
            <a:extLst>
              <a:ext uri="{FF2B5EF4-FFF2-40B4-BE49-F238E27FC236}">
                <a16:creationId xmlns:a16="http://schemas.microsoft.com/office/drawing/2014/main" id="{70944B43-A401-4863-AEB5-A51081E19AFA}"/>
              </a:ext>
            </a:extLst>
          </p:cNvPr>
          <p:cNvSpPr txBox="1"/>
          <p:nvPr/>
        </p:nvSpPr>
        <p:spPr>
          <a:xfrm>
            <a:off x="11555363" y="4076999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time</a:t>
            </a:r>
          </a:p>
        </p:txBody>
      </p:sp>
      <p:sp>
        <p:nvSpPr>
          <p:cNvPr id="258" name="TextBox 257">
            <a:extLst>
              <a:ext uri="{FF2B5EF4-FFF2-40B4-BE49-F238E27FC236}">
                <a16:creationId xmlns:a16="http://schemas.microsoft.com/office/drawing/2014/main" id="{CC76C005-C591-40BD-9BCF-5903F3C55C1B}"/>
              </a:ext>
            </a:extLst>
          </p:cNvPr>
          <p:cNvSpPr txBox="1"/>
          <p:nvPr/>
        </p:nvSpPr>
        <p:spPr>
          <a:xfrm>
            <a:off x="4038096" y="2469105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K2=3</a:t>
            </a:r>
          </a:p>
        </p:txBody>
      </p:sp>
      <p:sp>
        <p:nvSpPr>
          <p:cNvPr id="259" name="TextBox 258">
            <a:extLst>
              <a:ext uri="{FF2B5EF4-FFF2-40B4-BE49-F238E27FC236}">
                <a16:creationId xmlns:a16="http://schemas.microsoft.com/office/drawing/2014/main" id="{7855B931-85CF-4FCD-A260-C47959D1F0C1}"/>
              </a:ext>
            </a:extLst>
          </p:cNvPr>
          <p:cNvSpPr txBox="1"/>
          <p:nvPr/>
        </p:nvSpPr>
        <p:spPr>
          <a:xfrm>
            <a:off x="5975051" y="2474022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K2=2</a:t>
            </a:r>
          </a:p>
        </p:txBody>
      </p:sp>
      <p:sp>
        <p:nvSpPr>
          <p:cNvPr id="260" name="TextBox 259">
            <a:extLst>
              <a:ext uri="{FF2B5EF4-FFF2-40B4-BE49-F238E27FC236}">
                <a16:creationId xmlns:a16="http://schemas.microsoft.com/office/drawing/2014/main" id="{1D8CC4DE-BE20-4480-B0A3-BA0A4C0C0919}"/>
              </a:ext>
            </a:extLst>
          </p:cNvPr>
          <p:cNvSpPr txBox="1"/>
          <p:nvPr/>
        </p:nvSpPr>
        <p:spPr>
          <a:xfrm>
            <a:off x="5935723" y="2139725"/>
            <a:ext cx="1062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UL-DAI=2</a:t>
            </a:r>
          </a:p>
        </p:txBody>
      </p:sp>
      <p:sp>
        <p:nvSpPr>
          <p:cNvPr id="261" name="TextBox 260">
            <a:extLst>
              <a:ext uri="{FF2B5EF4-FFF2-40B4-BE49-F238E27FC236}">
                <a16:creationId xmlns:a16="http://schemas.microsoft.com/office/drawing/2014/main" id="{9B12ECDE-D754-497A-A5D2-2BAA5DA5CE0E}"/>
              </a:ext>
            </a:extLst>
          </p:cNvPr>
          <p:cNvSpPr txBox="1"/>
          <p:nvPr/>
        </p:nvSpPr>
        <p:spPr>
          <a:xfrm>
            <a:off x="4026872" y="2159397"/>
            <a:ext cx="1062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UL-DAI=2</a:t>
            </a:r>
          </a:p>
        </p:txBody>
      </p:sp>
      <p:cxnSp>
        <p:nvCxnSpPr>
          <p:cNvPr id="263" name="Connector: Elbow 262">
            <a:extLst>
              <a:ext uri="{FF2B5EF4-FFF2-40B4-BE49-F238E27FC236}">
                <a16:creationId xmlns:a16="http://schemas.microsoft.com/office/drawing/2014/main" id="{6547ECCF-6CC2-45D0-85E5-192FB1F172A1}"/>
              </a:ext>
            </a:extLst>
          </p:cNvPr>
          <p:cNvCxnSpPr>
            <a:stCxn id="232" idx="2"/>
            <a:endCxn id="234" idx="2"/>
          </p:cNvCxnSpPr>
          <p:nvPr/>
        </p:nvCxnSpPr>
        <p:spPr>
          <a:xfrm rot="16200000" flipH="1">
            <a:off x="7262300" y="605960"/>
            <a:ext cx="167139" cy="5842712"/>
          </a:xfrm>
          <a:prstGeom prst="bentConnector3">
            <a:avLst>
              <a:gd name="adj1" fmla="val 748566"/>
            </a:avLst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66" name="Connector: Elbow 265">
            <a:extLst>
              <a:ext uri="{FF2B5EF4-FFF2-40B4-BE49-F238E27FC236}">
                <a16:creationId xmlns:a16="http://schemas.microsoft.com/office/drawing/2014/main" id="{F860A627-0ADA-4162-8721-4375F4DC0673}"/>
              </a:ext>
            </a:extLst>
          </p:cNvPr>
          <p:cNvCxnSpPr>
            <a:stCxn id="231" idx="2"/>
            <a:endCxn id="235" idx="2"/>
          </p:cNvCxnSpPr>
          <p:nvPr/>
        </p:nvCxnSpPr>
        <p:spPr>
          <a:xfrm rot="16200000" flipH="1">
            <a:off x="8700271" y="1131984"/>
            <a:ext cx="167137" cy="4790664"/>
          </a:xfrm>
          <a:prstGeom prst="bentConnector3">
            <a:avLst>
              <a:gd name="adj1" fmla="val 1013297"/>
            </a:avLst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68" name="Oval 267">
            <a:extLst>
              <a:ext uri="{FF2B5EF4-FFF2-40B4-BE49-F238E27FC236}">
                <a16:creationId xmlns:a16="http://schemas.microsoft.com/office/drawing/2014/main" id="{D92665D8-1551-45B5-BED3-E11882B3486B}"/>
              </a:ext>
            </a:extLst>
          </p:cNvPr>
          <p:cNvSpPr/>
          <p:nvPr/>
        </p:nvSpPr>
        <p:spPr>
          <a:xfrm>
            <a:off x="545692" y="294970"/>
            <a:ext cx="914400" cy="914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Case A-0</a:t>
            </a:r>
          </a:p>
        </p:txBody>
      </p:sp>
    </p:spTree>
    <p:extLst>
      <p:ext uri="{BB962C8B-B14F-4D97-AF65-F5344CB8AC3E}">
        <p14:creationId xmlns:p14="http://schemas.microsoft.com/office/powerpoint/2010/main" val="9881165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0" name="Table 240">
            <a:extLst>
              <a:ext uri="{FF2B5EF4-FFF2-40B4-BE49-F238E27FC236}">
                <a16:creationId xmlns:a16="http://schemas.microsoft.com/office/drawing/2014/main" id="{EA760789-F727-4F49-9159-B2D97DD35367}"/>
              </a:ext>
            </a:extLst>
          </p:cNvPr>
          <p:cNvGraphicFramePr>
            <a:graphicFrameLocks noGrp="1"/>
          </p:cNvGraphicFramePr>
          <p:nvPr/>
        </p:nvGraphicFramePr>
        <p:xfrm>
          <a:off x="235975" y="1991032"/>
          <a:ext cx="11437374" cy="21680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6229">
                  <a:extLst>
                    <a:ext uri="{9D8B030D-6E8A-4147-A177-3AD203B41FA5}">
                      <a16:colId xmlns:a16="http://schemas.microsoft.com/office/drawing/2014/main" val="1681168589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972770274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2905042425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315099685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3602435819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708101168"/>
                    </a:ext>
                  </a:extLst>
                </a:gridCol>
              </a:tblGrid>
              <a:tr h="216801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8633168"/>
                  </a:ext>
                </a:extLst>
              </a:tr>
            </a:tbl>
          </a:graphicData>
        </a:graphic>
      </p:graphicFrame>
      <p:sp>
        <p:nvSpPr>
          <p:cNvPr id="228" name="Rectangle 227">
            <a:extLst>
              <a:ext uri="{FF2B5EF4-FFF2-40B4-BE49-F238E27FC236}">
                <a16:creationId xmlns:a16="http://schemas.microsoft.com/office/drawing/2014/main" id="{D935D4D5-A8DD-4081-95AE-6C4207CB21C4}"/>
              </a:ext>
            </a:extLst>
          </p:cNvPr>
          <p:cNvSpPr/>
          <p:nvPr/>
        </p:nvSpPr>
        <p:spPr>
          <a:xfrm>
            <a:off x="870155" y="2784967"/>
            <a:ext cx="943896" cy="6762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PDSCH1</a:t>
            </a:r>
          </a:p>
        </p:txBody>
      </p:sp>
      <p:cxnSp>
        <p:nvCxnSpPr>
          <p:cNvPr id="230" name="Straight Arrow Connector 229">
            <a:extLst>
              <a:ext uri="{FF2B5EF4-FFF2-40B4-BE49-F238E27FC236}">
                <a16:creationId xmlns:a16="http://schemas.microsoft.com/office/drawing/2014/main" id="{50210733-BEAA-4C9D-B5AA-EECFA07F638E}"/>
              </a:ext>
            </a:extLst>
          </p:cNvPr>
          <p:cNvCxnSpPr>
            <a:cxnSpLocks/>
          </p:cNvCxnSpPr>
          <p:nvPr/>
        </p:nvCxnSpPr>
        <p:spPr>
          <a:xfrm>
            <a:off x="58998" y="4151674"/>
            <a:ext cx="11887200" cy="0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31" name="Rectangle 230">
            <a:extLst>
              <a:ext uri="{FF2B5EF4-FFF2-40B4-BE49-F238E27FC236}">
                <a16:creationId xmlns:a16="http://schemas.microsoft.com/office/drawing/2014/main" id="{4622D59A-388F-4200-8F6E-E5461C1FC5E2}"/>
              </a:ext>
            </a:extLst>
          </p:cNvPr>
          <p:cNvSpPr/>
          <p:nvPr/>
        </p:nvSpPr>
        <p:spPr>
          <a:xfrm>
            <a:off x="6209068" y="2799716"/>
            <a:ext cx="358877" cy="64403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dirty="0"/>
              <a:t>DCI B1</a:t>
            </a:r>
          </a:p>
        </p:txBody>
      </p:sp>
      <p:sp>
        <p:nvSpPr>
          <p:cNvPr id="232" name="Rectangle 231">
            <a:extLst>
              <a:ext uri="{FF2B5EF4-FFF2-40B4-BE49-F238E27FC236}">
                <a16:creationId xmlns:a16="http://schemas.microsoft.com/office/drawing/2014/main" id="{FB1C3394-941F-49D1-93C8-930EA74A1C16}"/>
              </a:ext>
            </a:extLst>
          </p:cNvPr>
          <p:cNvSpPr/>
          <p:nvPr/>
        </p:nvSpPr>
        <p:spPr>
          <a:xfrm>
            <a:off x="4262281" y="2799715"/>
            <a:ext cx="324463" cy="64403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dirty="0"/>
              <a:t>DCI A1</a:t>
            </a:r>
          </a:p>
        </p:txBody>
      </p:sp>
      <p:sp>
        <p:nvSpPr>
          <p:cNvPr id="233" name="Rectangle 232">
            <a:extLst>
              <a:ext uri="{FF2B5EF4-FFF2-40B4-BE49-F238E27FC236}">
                <a16:creationId xmlns:a16="http://schemas.microsoft.com/office/drawing/2014/main" id="{0FE4D178-67C4-4F08-A976-11EF9C58372A}"/>
              </a:ext>
            </a:extLst>
          </p:cNvPr>
          <p:cNvSpPr/>
          <p:nvPr/>
        </p:nvSpPr>
        <p:spPr>
          <a:xfrm>
            <a:off x="545692" y="2784966"/>
            <a:ext cx="324463" cy="6762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/>
              <a:t>DCI1</a:t>
            </a:r>
          </a:p>
        </p:txBody>
      </p:sp>
      <p:sp>
        <p:nvSpPr>
          <p:cNvPr id="234" name="Rectangle 233">
            <a:extLst>
              <a:ext uri="{FF2B5EF4-FFF2-40B4-BE49-F238E27FC236}">
                <a16:creationId xmlns:a16="http://schemas.microsoft.com/office/drawing/2014/main" id="{8AF7BD95-44FB-4EC3-BA31-E0C1C165FE42}"/>
              </a:ext>
            </a:extLst>
          </p:cNvPr>
          <p:cNvSpPr/>
          <p:nvPr/>
        </p:nvSpPr>
        <p:spPr>
          <a:xfrm>
            <a:off x="9817293" y="3082410"/>
            <a:ext cx="899863" cy="528476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PUSCHA1</a:t>
            </a:r>
          </a:p>
        </p:txBody>
      </p:sp>
      <p:sp>
        <p:nvSpPr>
          <p:cNvPr id="235" name="Rectangle 234">
            <a:extLst>
              <a:ext uri="{FF2B5EF4-FFF2-40B4-BE49-F238E27FC236}">
                <a16:creationId xmlns:a16="http://schemas.microsoft.com/office/drawing/2014/main" id="{F2667B42-7DF1-4CE0-BB1E-7AD30E8E5D14}"/>
              </a:ext>
            </a:extLst>
          </p:cNvPr>
          <p:cNvSpPr/>
          <p:nvPr/>
        </p:nvSpPr>
        <p:spPr>
          <a:xfrm>
            <a:off x="10729239" y="3082409"/>
            <a:ext cx="899863" cy="52847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PUSCHB1</a:t>
            </a:r>
          </a:p>
        </p:txBody>
      </p:sp>
      <p:sp>
        <p:nvSpPr>
          <p:cNvPr id="239" name="Rectangle 238">
            <a:extLst>
              <a:ext uri="{FF2B5EF4-FFF2-40B4-BE49-F238E27FC236}">
                <a16:creationId xmlns:a16="http://schemas.microsoft.com/office/drawing/2014/main" id="{F42FAF09-F65D-4349-A816-054D2F56538A}"/>
              </a:ext>
            </a:extLst>
          </p:cNvPr>
          <p:cNvSpPr/>
          <p:nvPr/>
        </p:nvSpPr>
        <p:spPr>
          <a:xfrm>
            <a:off x="9812593" y="2403986"/>
            <a:ext cx="1816509" cy="52845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PUCCH</a:t>
            </a:r>
          </a:p>
        </p:txBody>
      </p:sp>
      <p:cxnSp>
        <p:nvCxnSpPr>
          <p:cNvPr id="242" name="Straight Connector 241">
            <a:extLst>
              <a:ext uri="{FF2B5EF4-FFF2-40B4-BE49-F238E27FC236}">
                <a16:creationId xmlns:a16="http://schemas.microsoft.com/office/drawing/2014/main" id="{2425DBF4-B077-4F81-BC95-D0B0C3E65CA5}"/>
              </a:ext>
            </a:extLst>
          </p:cNvPr>
          <p:cNvCxnSpPr/>
          <p:nvPr/>
        </p:nvCxnSpPr>
        <p:spPr>
          <a:xfrm>
            <a:off x="4601492" y="1991032"/>
            <a:ext cx="0" cy="2160642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43" name="Straight Connector 242">
            <a:extLst>
              <a:ext uri="{FF2B5EF4-FFF2-40B4-BE49-F238E27FC236}">
                <a16:creationId xmlns:a16="http://schemas.microsoft.com/office/drawing/2014/main" id="{867F36E0-9A0D-475E-B376-B32A4CE13687}"/>
              </a:ext>
            </a:extLst>
          </p:cNvPr>
          <p:cNvCxnSpPr/>
          <p:nvPr/>
        </p:nvCxnSpPr>
        <p:spPr>
          <a:xfrm>
            <a:off x="6558109" y="2002088"/>
            <a:ext cx="0" cy="2160642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44" name="TextBox 243">
            <a:extLst>
              <a:ext uri="{FF2B5EF4-FFF2-40B4-BE49-F238E27FC236}">
                <a16:creationId xmlns:a16="http://schemas.microsoft.com/office/drawing/2014/main" id="{730B8914-8036-422E-92BF-A05622EAAB21}"/>
              </a:ext>
            </a:extLst>
          </p:cNvPr>
          <p:cNvSpPr txBox="1"/>
          <p:nvPr/>
        </p:nvSpPr>
        <p:spPr>
          <a:xfrm>
            <a:off x="4439264" y="4085308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245" name="TextBox 244">
            <a:extLst>
              <a:ext uri="{FF2B5EF4-FFF2-40B4-BE49-F238E27FC236}">
                <a16:creationId xmlns:a16="http://schemas.microsoft.com/office/drawing/2014/main" id="{315AA6A7-0A8A-46CC-9B90-4C1766EF0A2E}"/>
              </a:ext>
            </a:extLst>
          </p:cNvPr>
          <p:cNvSpPr txBox="1"/>
          <p:nvPr/>
        </p:nvSpPr>
        <p:spPr>
          <a:xfrm>
            <a:off x="6409087" y="4114801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246" name="TextBox 245">
            <a:extLst>
              <a:ext uri="{FF2B5EF4-FFF2-40B4-BE49-F238E27FC236}">
                <a16:creationId xmlns:a16="http://schemas.microsoft.com/office/drawing/2014/main" id="{70944B43-A401-4863-AEB5-A51081E19AFA}"/>
              </a:ext>
            </a:extLst>
          </p:cNvPr>
          <p:cNvSpPr txBox="1"/>
          <p:nvPr/>
        </p:nvSpPr>
        <p:spPr>
          <a:xfrm>
            <a:off x="11555363" y="4076999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time</a:t>
            </a:r>
          </a:p>
        </p:txBody>
      </p:sp>
      <p:cxnSp>
        <p:nvCxnSpPr>
          <p:cNvPr id="248" name="Connector: Elbow 247">
            <a:extLst>
              <a:ext uri="{FF2B5EF4-FFF2-40B4-BE49-F238E27FC236}">
                <a16:creationId xmlns:a16="http://schemas.microsoft.com/office/drawing/2014/main" id="{9C7F821A-393C-4FEA-BABF-E17043F11AAF}"/>
              </a:ext>
            </a:extLst>
          </p:cNvPr>
          <p:cNvCxnSpPr>
            <a:endCxn id="239" idx="0"/>
          </p:cNvCxnSpPr>
          <p:nvPr/>
        </p:nvCxnSpPr>
        <p:spPr>
          <a:xfrm flipV="1">
            <a:off x="707923" y="2403986"/>
            <a:ext cx="10012925" cy="351491"/>
          </a:xfrm>
          <a:prstGeom prst="bentConnector4">
            <a:avLst>
              <a:gd name="adj1" fmla="val 99"/>
              <a:gd name="adj2" fmla="val 353855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" name="TextBox 255">
            <a:extLst>
              <a:ext uri="{FF2B5EF4-FFF2-40B4-BE49-F238E27FC236}">
                <a16:creationId xmlns:a16="http://schemas.microsoft.com/office/drawing/2014/main" id="{D528599B-EAB1-4F21-894E-64F7D5ADCF9A}"/>
              </a:ext>
            </a:extLst>
          </p:cNvPr>
          <p:cNvSpPr txBox="1"/>
          <p:nvPr/>
        </p:nvSpPr>
        <p:spPr>
          <a:xfrm>
            <a:off x="338297" y="2483550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K1=5</a:t>
            </a:r>
          </a:p>
        </p:txBody>
      </p:sp>
      <p:sp>
        <p:nvSpPr>
          <p:cNvPr id="258" name="TextBox 257">
            <a:extLst>
              <a:ext uri="{FF2B5EF4-FFF2-40B4-BE49-F238E27FC236}">
                <a16:creationId xmlns:a16="http://schemas.microsoft.com/office/drawing/2014/main" id="{CC76C005-C591-40BD-9BCF-5903F3C55C1B}"/>
              </a:ext>
            </a:extLst>
          </p:cNvPr>
          <p:cNvSpPr txBox="1"/>
          <p:nvPr/>
        </p:nvSpPr>
        <p:spPr>
          <a:xfrm>
            <a:off x="4038096" y="2469105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K2=3</a:t>
            </a:r>
          </a:p>
        </p:txBody>
      </p:sp>
      <p:sp>
        <p:nvSpPr>
          <p:cNvPr id="259" name="TextBox 258">
            <a:extLst>
              <a:ext uri="{FF2B5EF4-FFF2-40B4-BE49-F238E27FC236}">
                <a16:creationId xmlns:a16="http://schemas.microsoft.com/office/drawing/2014/main" id="{7855B931-85CF-4FCD-A260-C47959D1F0C1}"/>
              </a:ext>
            </a:extLst>
          </p:cNvPr>
          <p:cNvSpPr txBox="1"/>
          <p:nvPr/>
        </p:nvSpPr>
        <p:spPr>
          <a:xfrm>
            <a:off x="5975051" y="2474022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K2=2</a:t>
            </a:r>
          </a:p>
        </p:txBody>
      </p:sp>
      <p:sp>
        <p:nvSpPr>
          <p:cNvPr id="260" name="TextBox 259">
            <a:extLst>
              <a:ext uri="{FF2B5EF4-FFF2-40B4-BE49-F238E27FC236}">
                <a16:creationId xmlns:a16="http://schemas.microsoft.com/office/drawing/2014/main" id="{1D8CC4DE-BE20-4480-B0A3-BA0A4C0C0919}"/>
              </a:ext>
            </a:extLst>
          </p:cNvPr>
          <p:cNvSpPr txBox="1"/>
          <p:nvPr/>
        </p:nvSpPr>
        <p:spPr>
          <a:xfrm>
            <a:off x="5935723" y="2139725"/>
            <a:ext cx="1062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UL-DAI=2</a:t>
            </a:r>
          </a:p>
        </p:txBody>
      </p:sp>
      <p:sp>
        <p:nvSpPr>
          <p:cNvPr id="261" name="TextBox 260">
            <a:extLst>
              <a:ext uri="{FF2B5EF4-FFF2-40B4-BE49-F238E27FC236}">
                <a16:creationId xmlns:a16="http://schemas.microsoft.com/office/drawing/2014/main" id="{9B12ECDE-D754-497A-A5D2-2BAA5DA5CE0E}"/>
              </a:ext>
            </a:extLst>
          </p:cNvPr>
          <p:cNvSpPr txBox="1"/>
          <p:nvPr/>
        </p:nvSpPr>
        <p:spPr>
          <a:xfrm>
            <a:off x="4026872" y="2159397"/>
            <a:ext cx="1062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UL-DAI=2</a:t>
            </a:r>
          </a:p>
        </p:txBody>
      </p:sp>
      <p:cxnSp>
        <p:nvCxnSpPr>
          <p:cNvPr id="263" name="Connector: Elbow 262">
            <a:extLst>
              <a:ext uri="{FF2B5EF4-FFF2-40B4-BE49-F238E27FC236}">
                <a16:creationId xmlns:a16="http://schemas.microsoft.com/office/drawing/2014/main" id="{6547ECCF-6CC2-45D0-85E5-192FB1F172A1}"/>
              </a:ext>
            </a:extLst>
          </p:cNvPr>
          <p:cNvCxnSpPr>
            <a:stCxn id="232" idx="2"/>
            <a:endCxn id="234" idx="2"/>
          </p:cNvCxnSpPr>
          <p:nvPr/>
        </p:nvCxnSpPr>
        <p:spPr>
          <a:xfrm rot="16200000" flipH="1">
            <a:off x="7262300" y="605960"/>
            <a:ext cx="167139" cy="5842712"/>
          </a:xfrm>
          <a:prstGeom prst="bentConnector3">
            <a:avLst>
              <a:gd name="adj1" fmla="val 748566"/>
            </a:avLst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66" name="Connector: Elbow 265">
            <a:extLst>
              <a:ext uri="{FF2B5EF4-FFF2-40B4-BE49-F238E27FC236}">
                <a16:creationId xmlns:a16="http://schemas.microsoft.com/office/drawing/2014/main" id="{F860A627-0ADA-4162-8721-4375F4DC0673}"/>
              </a:ext>
            </a:extLst>
          </p:cNvPr>
          <p:cNvCxnSpPr>
            <a:stCxn id="231" idx="2"/>
            <a:endCxn id="235" idx="2"/>
          </p:cNvCxnSpPr>
          <p:nvPr/>
        </p:nvCxnSpPr>
        <p:spPr>
          <a:xfrm rot="16200000" flipH="1">
            <a:off x="8700271" y="1131984"/>
            <a:ext cx="167137" cy="4790664"/>
          </a:xfrm>
          <a:prstGeom prst="bentConnector3">
            <a:avLst>
              <a:gd name="adj1" fmla="val 1013297"/>
            </a:avLst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68" name="Oval 267">
            <a:extLst>
              <a:ext uri="{FF2B5EF4-FFF2-40B4-BE49-F238E27FC236}">
                <a16:creationId xmlns:a16="http://schemas.microsoft.com/office/drawing/2014/main" id="{D92665D8-1551-45B5-BED3-E11882B3486B}"/>
              </a:ext>
            </a:extLst>
          </p:cNvPr>
          <p:cNvSpPr/>
          <p:nvPr/>
        </p:nvSpPr>
        <p:spPr>
          <a:xfrm>
            <a:off x="545692" y="294970"/>
            <a:ext cx="914400" cy="914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Case A-3</a:t>
            </a:r>
          </a:p>
        </p:txBody>
      </p:sp>
    </p:spTree>
    <p:extLst>
      <p:ext uri="{BB962C8B-B14F-4D97-AF65-F5344CB8AC3E}">
        <p14:creationId xmlns:p14="http://schemas.microsoft.com/office/powerpoint/2010/main" val="2388086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0" name="Table 240">
            <a:extLst>
              <a:ext uri="{FF2B5EF4-FFF2-40B4-BE49-F238E27FC236}">
                <a16:creationId xmlns:a16="http://schemas.microsoft.com/office/drawing/2014/main" id="{EA760789-F727-4F49-9159-B2D97DD35367}"/>
              </a:ext>
            </a:extLst>
          </p:cNvPr>
          <p:cNvGraphicFramePr>
            <a:graphicFrameLocks noGrp="1"/>
          </p:cNvGraphicFramePr>
          <p:nvPr/>
        </p:nvGraphicFramePr>
        <p:xfrm>
          <a:off x="235975" y="1991032"/>
          <a:ext cx="11437374" cy="21680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6229">
                  <a:extLst>
                    <a:ext uri="{9D8B030D-6E8A-4147-A177-3AD203B41FA5}">
                      <a16:colId xmlns:a16="http://schemas.microsoft.com/office/drawing/2014/main" val="1681168589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972770274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2905042425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315099685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3602435819"/>
                    </a:ext>
                  </a:extLst>
                </a:gridCol>
                <a:gridCol w="1906229">
                  <a:extLst>
                    <a:ext uri="{9D8B030D-6E8A-4147-A177-3AD203B41FA5}">
                      <a16:colId xmlns:a16="http://schemas.microsoft.com/office/drawing/2014/main" val="708101168"/>
                    </a:ext>
                  </a:extLst>
                </a:gridCol>
              </a:tblGrid>
              <a:tr h="216801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8633168"/>
                  </a:ext>
                </a:extLst>
              </a:tr>
            </a:tbl>
          </a:graphicData>
        </a:graphic>
      </p:graphicFrame>
      <p:cxnSp>
        <p:nvCxnSpPr>
          <p:cNvPr id="230" name="Straight Arrow Connector 229">
            <a:extLst>
              <a:ext uri="{FF2B5EF4-FFF2-40B4-BE49-F238E27FC236}">
                <a16:creationId xmlns:a16="http://schemas.microsoft.com/office/drawing/2014/main" id="{50210733-BEAA-4C9D-B5AA-EECFA07F638E}"/>
              </a:ext>
            </a:extLst>
          </p:cNvPr>
          <p:cNvCxnSpPr>
            <a:cxnSpLocks/>
          </p:cNvCxnSpPr>
          <p:nvPr/>
        </p:nvCxnSpPr>
        <p:spPr>
          <a:xfrm>
            <a:off x="58998" y="4151674"/>
            <a:ext cx="11887200" cy="0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31" name="Rectangle 230">
            <a:extLst>
              <a:ext uri="{FF2B5EF4-FFF2-40B4-BE49-F238E27FC236}">
                <a16:creationId xmlns:a16="http://schemas.microsoft.com/office/drawing/2014/main" id="{4622D59A-388F-4200-8F6E-E5461C1FC5E2}"/>
              </a:ext>
            </a:extLst>
          </p:cNvPr>
          <p:cNvSpPr/>
          <p:nvPr/>
        </p:nvSpPr>
        <p:spPr>
          <a:xfrm>
            <a:off x="6209068" y="2799716"/>
            <a:ext cx="358877" cy="64403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dirty="0"/>
              <a:t>DCI B1</a:t>
            </a:r>
          </a:p>
        </p:txBody>
      </p:sp>
      <p:sp>
        <p:nvSpPr>
          <p:cNvPr id="232" name="Rectangle 231">
            <a:extLst>
              <a:ext uri="{FF2B5EF4-FFF2-40B4-BE49-F238E27FC236}">
                <a16:creationId xmlns:a16="http://schemas.microsoft.com/office/drawing/2014/main" id="{FB1C3394-941F-49D1-93C8-930EA74A1C16}"/>
              </a:ext>
            </a:extLst>
          </p:cNvPr>
          <p:cNvSpPr/>
          <p:nvPr/>
        </p:nvSpPr>
        <p:spPr>
          <a:xfrm>
            <a:off x="4262281" y="2799715"/>
            <a:ext cx="324463" cy="64403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dirty="0"/>
              <a:t>DCI A1</a:t>
            </a:r>
          </a:p>
        </p:txBody>
      </p:sp>
      <p:sp>
        <p:nvSpPr>
          <p:cNvPr id="234" name="Rectangle 233">
            <a:extLst>
              <a:ext uri="{FF2B5EF4-FFF2-40B4-BE49-F238E27FC236}">
                <a16:creationId xmlns:a16="http://schemas.microsoft.com/office/drawing/2014/main" id="{8AF7BD95-44FB-4EC3-BA31-E0C1C165FE42}"/>
              </a:ext>
            </a:extLst>
          </p:cNvPr>
          <p:cNvSpPr/>
          <p:nvPr/>
        </p:nvSpPr>
        <p:spPr>
          <a:xfrm>
            <a:off x="9817293" y="3082410"/>
            <a:ext cx="899863" cy="528476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PUSCHA1</a:t>
            </a:r>
          </a:p>
        </p:txBody>
      </p:sp>
      <p:sp>
        <p:nvSpPr>
          <p:cNvPr id="235" name="Rectangle 234">
            <a:extLst>
              <a:ext uri="{FF2B5EF4-FFF2-40B4-BE49-F238E27FC236}">
                <a16:creationId xmlns:a16="http://schemas.microsoft.com/office/drawing/2014/main" id="{F2667B42-7DF1-4CE0-BB1E-7AD30E8E5D14}"/>
              </a:ext>
            </a:extLst>
          </p:cNvPr>
          <p:cNvSpPr/>
          <p:nvPr/>
        </p:nvSpPr>
        <p:spPr>
          <a:xfrm>
            <a:off x="10729239" y="3082409"/>
            <a:ext cx="899863" cy="52847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PUSCHB1</a:t>
            </a:r>
          </a:p>
        </p:txBody>
      </p:sp>
      <p:sp>
        <p:nvSpPr>
          <p:cNvPr id="237" name="Rectangle 236">
            <a:extLst>
              <a:ext uri="{FF2B5EF4-FFF2-40B4-BE49-F238E27FC236}">
                <a16:creationId xmlns:a16="http://schemas.microsoft.com/office/drawing/2014/main" id="{C965D9DD-F084-4FE3-91D4-CC22002856EA}"/>
              </a:ext>
            </a:extLst>
          </p:cNvPr>
          <p:cNvSpPr/>
          <p:nvPr/>
        </p:nvSpPr>
        <p:spPr>
          <a:xfrm>
            <a:off x="2703869" y="2770225"/>
            <a:ext cx="943896" cy="6784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PDSCH2</a:t>
            </a:r>
          </a:p>
        </p:txBody>
      </p:sp>
      <p:sp>
        <p:nvSpPr>
          <p:cNvPr id="238" name="Rectangle 237">
            <a:extLst>
              <a:ext uri="{FF2B5EF4-FFF2-40B4-BE49-F238E27FC236}">
                <a16:creationId xmlns:a16="http://schemas.microsoft.com/office/drawing/2014/main" id="{2BF016FE-DACB-4A3D-AEE5-16ACEBA28C2C}"/>
              </a:ext>
            </a:extLst>
          </p:cNvPr>
          <p:cNvSpPr/>
          <p:nvPr/>
        </p:nvSpPr>
        <p:spPr>
          <a:xfrm>
            <a:off x="2379406" y="2780055"/>
            <a:ext cx="324463" cy="6686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/>
              <a:t>DCI2</a:t>
            </a:r>
          </a:p>
        </p:txBody>
      </p:sp>
      <p:sp>
        <p:nvSpPr>
          <p:cNvPr id="239" name="Rectangle 238">
            <a:extLst>
              <a:ext uri="{FF2B5EF4-FFF2-40B4-BE49-F238E27FC236}">
                <a16:creationId xmlns:a16="http://schemas.microsoft.com/office/drawing/2014/main" id="{F42FAF09-F65D-4349-A816-054D2F56538A}"/>
              </a:ext>
            </a:extLst>
          </p:cNvPr>
          <p:cNvSpPr/>
          <p:nvPr/>
        </p:nvSpPr>
        <p:spPr>
          <a:xfrm>
            <a:off x="9812593" y="2403986"/>
            <a:ext cx="1816509" cy="52845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PUCCH</a:t>
            </a:r>
          </a:p>
        </p:txBody>
      </p:sp>
      <p:cxnSp>
        <p:nvCxnSpPr>
          <p:cNvPr id="242" name="Straight Connector 241">
            <a:extLst>
              <a:ext uri="{FF2B5EF4-FFF2-40B4-BE49-F238E27FC236}">
                <a16:creationId xmlns:a16="http://schemas.microsoft.com/office/drawing/2014/main" id="{2425DBF4-B077-4F81-BC95-D0B0C3E65CA5}"/>
              </a:ext>
            </a:extLst>
          </p:cNvPr>
          <p:cNvCxnSpPr/>
          <p:nvPr/>
        </p:nvCxnSpPr>
        <p:spPr>
          <a:xfrm>
            <a:off x="4601492" y="1991032"/>
            <a:ext cx="0" cy="2160642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43" name="Straight Connector 242">
            <a:extLst>
              <a:ext uri="{FF2B5EF4-FFF2-40B4-BE49-F238E27FC236}">
                <a16:creationId xmlns:a16="http://schemas.microsoft.com/office/drawing/2014/main" id="{867F36E0-9A0D-475E-B376-B32A4CE13687}"/>
              </a:ext>
            </a:extLst>
          </p:cNvPr>
          <p:cNvCxnSpPr/>
          <p:nvPr/>
        </p:nvCxnSpPr>
        <p:spPr>
          <a:xfrm>
            <a:off x="6558109" y="2002088"/>
            <a:ext cx="0" cy="2160642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44" name="TextBox 243">
            <a:extLst>
              <a:ext uri="{FF2B5EF4-FFF2-40B4-BE49-F238E27FC236}">
                <a16:creationId xmlns:a16="http://schemas.microsoft.com/office/drawing/2014/main" id="{730B8914-8036-422E-92BF-A05622EAAB21}"/>
              </a:ext>
            </a:extLst>
          </p:cNvPr>
          <p:cNvSpPr txBox="1"/>
          <p:nvPr/>
        </p:nvSpPr>
        <p:spPr>
          <a:xfrm>
            <a:off x="4439264" y="4085308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245" name="TextBox 244">
            <a:extLst>
              <a:ext uri="{FF2B5EF4-FFF2-40B4-BE49-F238E27FC236}">
                <a16:creationId xmlns:a16="http://schemas.microsoft.com/office/drawing/2014/main" id="{315AA6A7-0A8A-46CC-9B90-4C1766EF0A2E}"/>
              </a:ext>
            </a:extLst>
          </p:cNvPr>
          <p:cNvSpPr txBox="1"/>
          <p:nvPr/>
        </p:nvSpPr>
        <p:spPr>
          <a:xfrm>
            <a:off x="6409087" y="4114801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246" name="TextBox 245">
            <a:extLst>
              <a:ext uri="{FF2B5EF4-FFF2-40B4-BE49-F238E27FC236}">
                <a16:creationId xmlns:a16="http://schemas.microsoft.com/office/drawing/2014/main" id="{70944B43-A401-4863-AEB5-A51081E19AFA}"/>
              </a:ext>
            </a:extLst>
          </p:cNvPr>
          <p:cNvSpPr txBox="1"/>
          <p:nvPr/>
        </p:nvSpPr>
        <p:spPr>
          <a:xfrm>
            <a:off x="11555363" y="4076999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time</a:t>
            </a:r>
          </a:p>
        </p:txBody>
      </p:sp>
      <p:cxnSp>
        <p:nvCxnSpPr>
          <p:cNvPr id="252" name="Connector: Elbow 251">
            <a:extLst>
              <a:ext uri="{FF2B5EF4-FFF2-40B4-BE49-F238E27FC236}">
                <a16:creationId xmlns:a16="http://schemas.microsoft.com/office/drawing/2014/main" id="{E601BEDE-0037-45D7-80BE-78CC132A863C}"/>
              </a:ext>
            </a:extLst>
          </p:cNvPr>
          <p:cNvCxnSpPr>
            <a:endCxn id="239" idx="0"/>
          </p:cNvCxnSpPr>
          <p:nvPr/>
        </p:nvCxnSpPr>
        <p:spPr>
          <a:xfrm flipV="1">
            <a:off x="2541637" y="2403986"/>
            <a:ext cx="8179211" cy="351491"/>
          </a:xfrm>
          <a:prstGeom prst="bentConnector4">
            <a:avLst>
              <a:gd name="adj1" fmla="val 271"/>
              <a:gd name="adj2" fmla="val 496518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7" name="TextBox 256">
            <a:extLst>
              <a:ext uri="{FF2B5EF4-FFF2-40B4-BE49-F238E27FC236}">
                <a16:creationId xmlns:a16="http://schemas.microsoft.com/office/drawing/2014/main" id="{420D8735-1B94-40A9-A66E-16F326CF4DCD}"/>
              </a:ext>
            </a:extLst>
          </p:cNvPr>
          <p:cNvSpPr txBox="1"/>
          <p:nvPr/>
        </p:nvSpPr>
        <p:spPr>
          <a:xfrm>
            <a:off x="2189635" y="2449440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K1=4</a:t>
            </a:r>
          </a:p>
        </p:txBody>
      </p:sp>
      <p:sp>
        <p:nvSpPr>
          <p:cNvPr id="258" name="TextBox 257">
            <a:extLst>
              <a:ext uri="{FF2B5EF4-FFF2-40B4-BE49-F238E27FC236}">
                <a16:creationId xmlns:a16="http://schemas.microsoft.com/office/drawing/2014/main" id="{CC76C005-C591-40BD-9BCF-5903F3C55C1B}"/>
              </a:ext>
            </a:extLst>
          </p:cNvPr>
          <p:cNvSpPr txBox="1"/>
          <p:nvPr/>
        </p:nvSpPr>
        <p:spPr>
          <a:xfrm>
            <a:off x="4038096" y="2469105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K2=3</a:t>
            </a:r>
          </a:p>
        </p:txBody>
      </p:sp>
      <p:sp>
        <p:nvSpPr>
          <p:cNvPr id="259" name="TextBox 258">
            <a:extLst>
              <a:ext uri="{FF2B5EF4-FFF2-40B4-BE49-F238E27FC236}">
                <a16:creationId xmlns:a16="http://schemas.microsoft.com/office/drawing/2014/main" id="{7855B931-85CF-4FCD-A260-C47959D1F0C1}"/>
              </a:ext>
            </a:extLst>
          </p:cNvPr>
          <p:cNvSpPr txBox="1"/>
          <p:nvPr/>
        </p:nvSpPr>
        <p:spPr>
          <a:xfrm>
            <a:off x="5975051" y="2474022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K2=2</a:t>
            </a:r>
          </a:p>
        </p:txBody>
      </p:sp>
      <p:sp>
        <p:nvSpPr>
          <p:cNvPr id="260" name="TextBox 259">
            <a:extLst>
              <a:ext uri="{FF2B5EF4-FFF2-40B4-BE49-F238E27FC236}">
                <a16:creationId xmlns:a16="http://schemas.microsoft.com/office/drawing/2014/main" id="{1D8CC4DE-BE20-4480-B0A3-BA0A4C0C0919}"/>
              </a:ext>
            </a:extLst>
          </p:cNvPr>
          <p:cNvSpPr txBox="1"/>
          <p:nvPr/>
        </p:nvSpPr>
        <p:spPr>
          <a:xfrm>
            <a:off x="5935723" y="2139725"/>
            <a:ext cx="1062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UL-DAI=2</a:t>
            </a:r>
          </a:p>
        </p:txBody>
      </p:sp>
      <p:sp>
        <p:nvSpPr>
          <p:cNvPr id="261" name="TextBox 260">
            <a:extLst>
              <a:ext uri="{FF2B5EF4-FFF2-40B4-BE49-F238E27FC236}">
                <a16:creationId xmlns:a16="http://schemas.microsoft.com/office/drawing/2014/main" id="{9B12ECDE-D754-497A-A5D2-2BAA5DA5CE0E}"/>
              </a:ext>
            </a:extLst>
          </p:cNvPr>
          <p:cNvSpPr txBox="1"/>
          <p:nvPr/>
        </p:nvSpPr>
        <p:spPr>
          <a:xfrm>
            <a:off x="4026872" y="2159397"/>
            <a:ext cx="1062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UL-DAI=2</a:t>
            </a:r>
          </a:p>
        </p:txBody>
      </p:sp>
      <p:cxnSp>
        <p:nvCxnSpPr>
          <p:cNvPr id="263" name="Connector: Elbow 262">
            <a:extLst>
              <a:ext uri="{FF2B5EF4-FFF2-40B4-BE49-F238E27FC236}">
                <a16:creationId xmlns:a16="http://schemas.microsoft.com/office/drawing/2014/main" id="{6547ECCF-6CC2-45D0-85E5-192FB1F172A1}"/>
              </a:ext>
            </a:extLst>
          </p:cNvPr>
          <p:cNvCxnSpPr>
            <a:stCxn id="232" idx="2"/>
            <a:endCxn id="234" idx="2"/>
          </p:cNvCxnSpPr>
          <p:nvPr/>
        </p:nvCxnSpPr>
        <p:spPr>
          <a:xfrm rot="16200000" flipH="1">
            <a:off x="7262300" y="605960"/>
            <a:ext cx="167139" cy="5842712"/>
          </a:xfrm>
          <a:prstGeom prst="bentConnector3">
            <a:avLst>
              <a:gd name="adj1" fmla="val 748566"/>
            </a:avLst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66" name="Connector: Elbow 265">
            <a:extLst>
              <a:ext uri="{FF2B5EF4-FFF2-40B4-BE49-F238E27FC236}">
                <a16:creationId xmlns:a16="http://schemas.microsoft.com/office/drawing/2014/main" id="{F860A627-0ADA-4162-8721-4375F4DC0673}"/>
              </a:ext>
            </a:extLst>
          </p:cNvPr>
          <p:cNvCxnSpPr>
            <a:stCxn id="231" idx="2"/>
            <a:endCxn id="235" idx="2"/>
          </p:cNvCxnSpPr>
          <p:nvPr/>
        </p:nvCxnSpPr>
        <p:spPr>
          <a:xfrm rot="16200000" flipH="1">
            <a:off x="8700271" y="1131984"/>
            <a:ext cx="167137" cy="4790664"/>
          </a:xfrm>
          <a:prstGeom prst="bentConnector3">
            <a:avLst>
              <a:gd name="adj1" fmla="val 1013297"/>
            </a:avLst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68" name="Oval 267">
            <a:extLst>
              <a:ext uri="{FF2B5EF4-FFF2-40B4-BE49-F238E27FC236}">
                <a16:creationId xmlns:a16="http://schemas.microsoft.com/office/drawing/2014/main" id="{D92665D8-1551-45B5-BED3-E11882B3486B}"/>
              </a:ext>
            </a:extLst>
          </p:cNvPr>
          <p:cNvSpPr/>
          <p:nvPr/>
        </p:nvSpPr>
        <p:spPr>
          <a:xfrm>
            <a:off x="545692" y="294970"/>
            <a:ext cx="914400" cy="914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Case A-5</a:t>
            </a:r>
          </a:p>
        </p:txBody>
      </p:sp>
    </p:spTree>
    <p:extLst>
      <p:ext uri="{BB962C8B-B14F-4D97-AF65-F5344CB8AC3E}">
        <p14:creationId xmlns:p14="http://schemas.microsoft.com/office/powerpoint/2010/main" val="42898559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AA2C6-C3F8-4688-8D1B-2030F66E3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Case B</a:t>
            </a:r>
          </a:p>
        </p:txBody>
      </p:sp>
    </p:spTree>
    <p:extLst>
      <p:ext uri="{BB962C8B-B14F-4D97-AF65-F5344CB8AC3E}">
        <p14:creationId xmlns:p14="http://schemas.microsoft.com/office/powerpoint/2010/main" val="1489777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6626</TotalTime>
  <Words>1375</Words>
  <Application>Microsoft Macintosh PowerPoint</Application>
  <PresentationFormat>Widescreen</PresentationFormat>
  <Paragraphs>478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4" baseType="lpstr">
      <vt:lpstr>Arial</vt:lpstr>
      <vt:lpstr>Calibri</vt:lpstr>
      <vt:lpstr>Calibri Light</vt:lpstr>
      <vt:lpstr>Symbol</vt:lpstr>
      <vt:lpstr>Wingdings</vt:lpstr>
      <vt:lpstr>Office Theme</vt:lpstr>
      <vt:lpstr>HARQ-ACK multiplexing in PUSCH with UL-TDAI Non-CA and UL CA  Goal: Survey on UE behavior for example cases Scenario: Without DL assignment after UL grant</vt:lpstr>
      <vt:lpstr>Description of example cases</vt:lpstr>
      <vt:lpstr>Case A</vt:lpstr>
      <vt:lpstr>Views on UE behavior for Case A &amp; its variants</vt:lpstr>
      <vt:lpstr>PowerPoint Presentation</vt:lpstr>
      <vt:lpstr>PowerPoint Presentation</vt:lpstr>
      <vt:lpstr>PowerPoint Presentation</vt:lpstr>
      <vt:lpstr>PowerPoint Presentation</vt:lpstr>
      <vt:lpstr>Case B</vt:lpstr>
      <vt:lpstr>Views on UE behavior for Case B &amp; its variants</vt:lpstr>
      <vt:lpstr>PowerPoint Presentation</vt:lpstr>
      <vt:lpstr>PowerPoint Presentation</vt:lpstr>
      <vt:lpstr>PowerPoint Presentation</vt:lpstr>
      <vt:lpstr>PowerPoint Presentation</vt:lpstr>
      <vt:lpstr>Case C</vt:lpstr>
      <vt:lpstr>Views on UE behavior for Case C &amp; its variants</vt:lpstr>
      <vt:lpstr>PowerPoint Presentation</vt:lpstr>
      <vt:lpstr>PowerPoint Presentation</vt:lpstr>
      <vt:lpstr>PowerPoint Presentation</vt:lpstr>
      <vt:lpstr>PowerPoint Presentation</vt:lpstr>
      <vt:lpstr>Case D</vt:lpstr>
      <vt:lpstr>Views on UE behavior for Case D &amp; its variants</vt:lpstr>
      <vt:lpstr>PowerPoint Presentation</vt:lpstr>
      <vt:lpstr>PowerPoint Presentation</vt:lpstr>
      <vt:lpstr>PowerPoint Presentation</vt:lpstr>
      <vt:lpstr>PowerPoint Presentation</vt:lpstr>
      <vt:lpstr>Case E</vt:lpstr>
      <vt:lpstr>Views on UE behavior for Case E &amp; its variants</vt:lpstr>
      <vt:lpstr>PowerPoint Presentation</vt:lpstr>
      <vt:lpstr>PowerPoint Presentation</vt:lpstr>
      <vt:lpstr>PowerPoint Presentation</vt:lpstr>
      <vt:lpstr>PowerPoint Presentation</vt:lpstr>
      <vt:lpstr>Case F</vt:lpstr>
      <vt:lpstr>Views on UE behavior for Case F &amp; its variants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Sorour Falahati</dc:creator>
  <cp:lastModifiedBy>Kome Oteri</cp:lastModifiedBy>
  <cp:revision>13</cp:revision>
  <dcterms:created xsi:type="dcterms:W3CDTF">2021-10-13T19:02:31Z</dcterms:created>
  <dcterms:modified xsi:type="dcterms:W3CDTF">2022-02-21T00:31:31Z</dcterms:modified>
</cp:coreProperties>
</file>