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79" r:id="rId2"/>
    <p:sldId id="329" r:id="rId3"/>
    <p:sldId id="331" r:id="rId4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274" autoAdjust="0"/>
  </p:normalViewPr>
  <p:slideViewPr>
    <p:cSldViewPr>
      <p:cViewPr varScale="1">
        <p:scale>
          <a:sx n="117" d="100"/>
          <a:sy n="117" d="100"/>
        </p:scale>
        <p:origin x="148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2022-02-18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2022-02-18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>
            <a:extLst>
              <a:ext uri="{FF2B5EF4-FFF2-40B4-BE49-F238E27FC236}">
                <a16:creationId xmlns:a16="http://schemas.microsoft.com/office/drawing/2014/main" id="{0A74647F-18D6-46DA-BCCA-FC3698B69A18}"/>
              </a:ext>
            </a:extLst>
          </p:cNvPr>
          <p:cNvSpPr txBox="1">
            <a:spLocks/>
          </p:cNvSpPr>
          <p:nvPr/>
        </p:nvSpPr>
        <p:spPr>
          <a:xfrm>
            <a:off x="9235" y="116632"/>
            <a:ext cx="7488832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GTW2 Schedule for Week 1 (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Feb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21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25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45EDB83-3C96-46A4-9CD0-CD08D24A04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41136"/>
            <a:ext cx="9144000" cy="117572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0E5D1E0-FC51-4AF4-AADC-01FF521D8F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2257101"/>
            <a:ext cx="8532440" cy="667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761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>
            <a:extLst>
              <a:ext uri="{FF2B5EF4-FFF2-40B4-BE49-F238E27FC236}">
                <a16:creationId xmlns:a16="http://schemas.microsoft.com/office/drawing/2014/main" id="{DDD19A82-A0F6-4DC4-B6AB-4EC3C551AF33}"/>
              </a:ext>
            </a:extLst>
          </p:cNvPr>
          <p:cNvSpPr txBox="1">
            <a:spLocks/>
          </p:cNvSpPr>
          <p:nvPr/>
        </p:nvSpPr>
        <p:spPr>
          <a:xfrm>
            <a:off x="9235" y="116632"/>
            <a:ext cx="7488832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GTW2 Schedule for Week 1 (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Feb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21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25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AA14C77-C3BD-46A4-9BE6-409076BB3E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48062"/>
            <a:ext cx="9144000" cy="4361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4581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>
            <a:extLst>
              <a:ext uri="{FF2B5EF4-FFF2-40B4-BE49-F238E27FC236}">
                <a16:creationId xmlns:a16="http://schemas.microsoft.com/office/drawing/2014/main" id="{BEDDD7D6-F453-4A46-92C4-4AF5BD39F46B}"/>
              </a:ext>
            </a:extLst>
          </p:cNvPr>
          <p:cNvSpPr txBox="1">
            <a:spLocks/>
          </p:cNvSpPr>
          <p:nvPr/>
        </p:nvSpPr>
        <p:spPr>
          <a:xfrm>
            <a:off x="9235" y="116632"/>
            <a:ext cx="7488832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GTW2 Schedule for Week 2 (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Feb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28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Mar 3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D3E6B58-7655-4E81-A0B6-C5963AEA33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7" y="2924944"/>
            <a:ext cx="9106417" cy="118284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C4F83A6-9913-430A-AF36-3367DD399B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2264956"/>
            <a:ext cx="8432083" cy="659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5069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2166</TotalTime>
  <Words>34</Words>
  <Application>Microsoft Office PowerPoint</Application>
  <PresentationFormat>全屏显示(4:3)</PresentationFormat>
  <Paragraphs>3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微软雅黑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148</cp:revision>
  <dcterms:created xsi:type="dcterms:W3CDTF">2013-11-22T10:39:44Z</dcterms:created>
  <dcterms:modified xsi:type="dcterms:W3CDTF">2022-02-18T02:01:39Z</dcterms:modified>
</cp:coreProperties>
</file>