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79" r:id="rId2"/>
    <p:sldId id="329" r:id="rId3"/>
    <p:sldId id="327" r:id="rId4"/>
    <p:sldId id="330" r:id="rId5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2021-11-17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2021-11-17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A309D21-2223-49A3-81A9-578FCC6C3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40181"/>
            <a:ext cx="9144000" cy="117763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5E1D57-73CB-481F-A0FD-3F392F888D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072" y="2276872"/>
            <a:ext cx="8495928" cy="664985"/>
          </a:xfrm>
          <a:prstGeom prst="rect">
            <a:avLst/>
          </a:prstGeom>
        </p:spPr>
      </p:pic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 Schedule for Week 1 (Nov 11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Nov 12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F05756D2-E8DC-4FC1-B723-E908B65F7A0A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 Schedule for Week 1 (Nov 11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Nov 12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C4BF3ECC-69EB-4605-9743-0E38FC1A6B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458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DA6BDE6-D085-4E82-8907-648432A807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182413"/>
            <a:ext cx="8460432" cy="662206"/>
          </a:xfrm>
          <a:prstGeom prst="rect">
            <a:avLst/>
          </a:prstGeom>
        </p:spPr>
      </p:pic>
      <p:sp>
        <p:nvSpPr>
          <p:cNvPr id="8" name="제목 1">
            <a:extLst>
              <a:ext uri="{FF2B5EF4-FFF2-40B4-BE49-F238E27FC236}">
                <a16:creationId xmlns:a16="http://schemas.microsoft.com/office/drawing/2014/main" id="{42BEB8C4-2288-4B84-8647-3DF193386950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 Schedule for Week 2 (Nov 15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Nov 19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C40BCBA-7494-452E-8ADD-9B73F15F91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30285"/>
            <a:ext cx="9144000" cy="119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471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">
            <a:extLst>
              <a:ext uri="{FF2B5EF4-FFF2-40B4-BE49-F238E27FC236}">
                <a16:creationId xmlns:a16="http://schemas.microsoft.com/office/drawing/2014/main" id="{C5D17122-E754-4650-9673-10C6C8F9B047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 Schedule for Week 2 (Nov 15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Nov 19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F77C6EDD-EF68-4F86-99C4-0CBD815C5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081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2030</TotalTime>
  <Words>48</Words>
  <Application>Microsoft Office PowerPoint</Application>
  <PresentationFormat>全屏显示(4:3)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135</cp:revision>
  <dcterms:created xsi:type="dcterms:W3CDTF">2013-11-22T10:39:44Z</dcterms:created>
  <dcterms:modified xsi:type="dcterms:W3CDTF">2021-11-17T03:47:44Z</dcterms:modified>
</cp:coreProperties>
</file>