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79" r:id="rId2"/>
    <p:sldId id="329" r:id="rId3"/>
    <p:sldId id="327" r:id="rId4"/>
    <p:sldId id="330" r:id="rId5"/>
  </p:sldIdLst>
  <p:sldSz cx="9144000" cy="6858000" type="screen4x3"/>
  <p:notesSz cx="6807200" cy="9939338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1">
          <p15:clr>
            <a:srgbClr val="A4A3A4"/>
          </p15:clr>
        </p15:guide>
        <p15:guide id="2" pos="214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5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274" autoAdjust="0"/>
  </p:normalViewPr>
  <p:slideViewPr>
    <p:cSldViewPr>
      <p:cViewPr varScale="1">
        <p:scale>
          <a:sx n="110" d="100"/>
          <a:sy n="110" d="100"/>
        </p:scale>
        <p:origin x="1644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3846" y="-78"/>
      </p:cViewPr>
      <p:guideLst>
        <p:guide orient="horz" pos="3131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83C879-19C5-415C-80C3-68DD1B28E7CD}" type="datetimeFigureOut">
              <a:rPr lang="zh-CN" altLang="en-US" smtClean="0"/>
              <a:pPr/>
              <a:t>2021-11-11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90B210-C5DA-4FAD-94F1-AF12B25671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16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B544D2-1DAF-4E83-B4AD-A714AD8C10A4}" type="datetimeFigureOut">
              <a:rPr lang="zh-CN" altLang="en-US" smtClean="0"/>
              <a:pPr/>
              <a:t>2021-11-11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0720" y="4721186"/>
            <a:ext cx="5445760" cy="44727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1FC909-066C-4B05-9C35-BAA4741A9E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3082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未标题-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64" y="0"/>
            <a:ext cx="914047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8748464" y="6608385"/>
            <a:ext cx="3955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200" b="1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pPr algn="r"/>
              <a:t>‹#›</a:t>
            </a:fld>
            <a:endParaRPr lang="zh-CN" altLang="en-US" sz="1200" b="1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457200" y="963058"/>
            <a:ext cx="8229600" cy="4680520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2400">
                <a:latin typeface="微软雅黑" pitchFamily="34" charset="-122"/>
                <a:ea typeface="微软雅黑" pitchFamily="34" charset="-122"/>
              </a:defRPr>
            </a:lvl1pPr>
            <a:lvl2pPr>
              <a:lnSpc>
                <a:spcPct val="150000"/>
              </a:lnSpc>
              <a:defRPr sz="2000">
                <a:latin typeface="微软雅黑" pitchFamily="34" charset="-122"/>
                <a:ea typeface="微软雅黑" pitchFamily="34" charset="-122"/>
              </a:defRPr>
            </a:lvl2pPr>
            <a:lvl3pPr>
              <a:lnSpc>
                <a:spcPct val="150000"/>
              </a:lnSpc>
              <a:defRPr sz="1700">
                <a:latin typeface="微软雅黑" pitchFamily="34" charset="-122"/>
                <a:ea typeface="微软雅黑" pitchFamily="34" charset="-122"/>
              </a:defRPr>
            </a:lvl3pPr>
            <a:lvl4pPr>
              <a:defRPr>
                <a:latin typeface="微软雅黑" pitchFamily="34" charset="-122"/>
                <a:ea typeface="微软雅黑" pitchFamily="34" charset="-122"/>
              </a:defRPr>
            </a:lvl4pPr>
            <a:lvl5pPr>
              <a:defRPr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3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3A309D21-2223-49A3-81A9-578FCC6C37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840181"/>
            <a:ext cx="9144000" cy="1177637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465E1D57-73CB-481F-A0FD-3F392F888D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8072" y="2276872"/>
            <a:ext cx="8495928" cy="664985"/>
          </a:xfrm>
          <a:prstGeom prst="rect">
            <a:avLst/>
          </a:prstGeom>
        </p:spPr>
      </p:pic>
      <p:sp>
        <p:nvSpPr>
          <p:cNvPr id="6" name="제목 1">
            <a:extLst>
              <a:ext uri="{FF2B5EF4-FFF2-40B4-BE49-F238E27FC236}">
                <a16:creationId xmlns:a16="http://schemas.microsoft.com/office/drawing/2014/main" id="{0A74647F-18D6-46DA-BCCA-FC3698B69A18}"/>
              </a:ext>
            </a:extLst>
          </p:cNvPr>
          <p:cNvSpPr txBox="1">
            <a:spLocks/>
          </p:cNvSpPr>
          <p:nvPr/>
        </p:nvSpPr>
        <p:spPr>
          <a:xfrm>
            <a:off x="9235" y="116632"/>
            <a:ext cx="7488832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GTW Schedule for Week 1 (Nov 11</a:t>
            </a:r>
            <a:r>
              <a:rPr lang="en-US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~ Nov 12</a:t>
            </a:r>
            <a:r>
              <a:rPr lang="en-US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7827615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>
            <a:extLst>
              <a:ext uri="{FF2B5EF4-FFF2-40B4-BE49-F238E27FC236}">
                <a16:creationId xmlns:a16="http://schemas.microsoft.com/office/drawing/2014/main" id="{F05756D2-E8DC-4FC1-B723-E908B65F7A0A}"/>
              </a:ext>
            </a:extLst>
          </p:cNvPr>
          <p:cNvSpPr txBox="1">
            <a:spLocks/>
          </p:cNvSpPr>
          <p:nvPr/>
        </p:nvSpPr>
        <p:spPr>
          <a:xfrm>
            <a:off x="9235" y="116632"/>
            <a:ext cx="7488832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GTW Schedule for Week 1 (Nov 11</a:t>
            </a:r>
            <a:r>
              <a:rPr lang="en-US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~ Nov 12</a:t>
            </a:r>
            <a:r>
              <a:rPr lang="en-US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C4BF3ECC-69EB-4605-9743-0E38FC1A6B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48062"/>
            <a:ext cx="9144000" cy="4361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4581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1B5FE9F-967B-4C4D-BAC8-6F658111DD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830285"/>
            <a:ext cx="9144000" cy="1197429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EDA6BDE6-D085-4E82-8907-648432A807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568" y="2182413"/>
            <a:ext cx="8460432" cy="662206"/>
          </a:xfrm>
          <a:prstGeom prst="rect">
            <a:avLst/>
          </a:prstGeom>
        </p:spPr>
      </p:pic>
      <p:sp>
        <p:nvSpPr>
          <p:cNvPr id="8" name="제목 1">
            <a:extLst>
              <a:ext uri="{FF2B5EF4-FFF2-40B4-BE49-F238E27FC236}">
                <a16:creationId xmlns:a16="http://schemas.microsoft.com/office/drawing/2014/main" id="{42BEB8C4-2288-4B84-8647-3DF193386950}"/>
              </a:ext>
            </a:extLst>
          </p:cNvPr>
          <p:cNvSpPr txBox="1">
            <a:spLocks/>
          </p:cNvSpPr>
          <p:nvPr/>
        </p:nvSpPr>
        <p:spPr>
          <a:xfrm>
            <a:off x="9235" y="116632"/>
            <a:ext cx="7488832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GTW Schedule for Week 2 (Nov 15</a:t>
            </a:r>
            <a:r>
              <a:rPr lang="en-US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~ Nov 19</a:t>
            </a:r>
            <a:r>
              <a:rPr lang="en-US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0884717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제목 1">
            <a:extLst>
              <a:ext uri="{FF2B5EF4-FFF2-40B4-BE49-F238E27FC236}">
                <a16:creationId xmlns:a16="http://schemas.microsoft.com/office/drawing/2014/main" id="{C5D17122-E754-4650-9673-10C6C8F9B047}"/>
              </a:ext>
            </a:extLst>
          </p:cNvPr>
          <p:cNvSpPr txBox="1">
            <a:spLocks/>
          </p:cNvSpPr>
          <p:nvPr/>
        </p:nvSpPr>
        <p:spPr>
          <a:xfrm>
            <a:off x="9235" y="116632"/>
            <a:ext cx="7488832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GTW Schedule for Week 2 (Nov 15</a:t>
            </a:r>
            <a:r>
              <a:rPr lang="en-US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~ Nov 19</a:t>
            </a:r>
            <a:r>
              <a:rPr lang="en-US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A033A64C-81A4-4718-8C30-DBBA110066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48062"/>
            <a:ext cx="9144000" cy="4361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8081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1981</TotalTime>
  <Words>48</Words>
  <Application>Microsoft Office PowerPoint</Application>
  <PresentationFormat>全屏显示(4:3)</PresentationFormat>
  <Paragraphs>4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微软雅黑</vt:lpstr>
      <vt:lpstr>Arial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cmcc</dc:creator>
  <cp:lastModifiedBy>cmcc</cp:lastModifiedBy>
  <cp:revision>132</cp:revision>
  <dcterms:created xsi:type="dcterms:W3CDTF">2013-11-22T10:39:44Z</dcterms:created>
  <dcterms:modified xsi:type="dcterms:W3CDTF">2021-11-11T03:02:19Z</dcterms:modified>
</cp:coreProperties>
</file>