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9" r:id="rId3"/>
    <p:sldId id="270" r:id="rId4"/>
    <p:sldId id="269" r:id="rId5"/>
    <p:sldId id="273" r:id="rId6"/>
    <p:sldId id="274" r:id="rId7"/>
    <p:sldId id="275" r:id="rId8"/>
    <p:sldId id="276" r:id="rId9"/>
    <p:sldId id="278" r:id="rId10"/>
    <p:sldId id="280" r:id="rId11"/>
    <p:sldId id="281" r:id="rId12"/>
    <p:sldId id="282" r:id="rId13"/>
    <p:sldId id="283" r:id="rId14"/>
    <p:sldId id="284" r:id="rId15"/>
    <p:sldId id="285" r:id="rId16"/>
    <p:sldId id="286" r:id="rId17"/>
  </p:sldIdLst>
  <p:sldSz cx="9144000" cy="6858000" type="screen4x3"/>
  <p:notesSz cx="6794500" cy="9906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4" autoAdjust="0"/>
  </p:normalViewPr>
  <p:slideViewPr>
    <p:cSldViewPr>
      <p:cViewPr varScale="1">
        <p:scale>
          <a:sx n="110" d="100"/>
          <a:sy n="110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8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8645" y="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C083C879-19C5-415C-80C3-68DD1B28E7CD}" type="datetimeFigureOut">
              <a:rPr lang="zh-CN" altLang="en-US" smtClean="0"/>
              <a:pPr/>
              <a:t>2021-08-24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9490B210-C5DA-4FAD-94F1-AF12B25671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1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8645" y="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9BB544D2-1DAF-4E83-B4AD-A714AD8C10A4}" type="datetimeFigureOut">
              <a:rPr lang="zh-CN" altLang="en-US" smtClean="0"/>
              <a:pPr/>
              <a:t>2021-08-24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4" tIns="45592" rIns="91184" bIns="4559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184" tIns="45592" rIns="91184" bIns="45592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4" cy="495300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E11FC909-066C-4B05-9C35-BAA4741A9E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30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未标题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4" y="0"/>
            <a:ext cx="914047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748464" y="6608385"/>
            <a:ext cx="395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173ED6-4A69-4FA8-8A09-51FC87ACF5D8}" type="slidenum">
              <a:rPr lang="zh-CN" altLang="en-US" sz="1200" b="1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</a:rPr>
              <a:pPr algn="r"/>
              <a:t>‹#›</a:t>
            </a:fld>
            <a:endParaRPr lang="zh-CN" altLang="en-US" sz="12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lnSpc>
                <a:spcPct val="150000"/>
              </a:lnSpc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lnSpc>
                <a:spcPct val="150000"/>
              </a:lnSpc>
              <a:defRPr sz="1700">
                <a:latin typeface="微软雅黑" pitchFamily="34" charset="-122"/>
                <a:ea typeface="微软雅黑" pitchFamily="34" charset="-122"/>
              </a:defRPr>
            </a:lvl3pPr>
            <a:lvl4pPr>
              <a:defRPr>
                <a:latin typeface="微软雅黑" pitchFamily="34" charset="-122"/>
                <a:ea typeface="微软雅黑" pitchFamily="34" charset="-122"/>
              </a:defRPr>
            </a:lvl4pPr>
            <a:lvl5pPr>
              <a:defRPr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One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16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– Aug 20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1936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:a16="http://schemas.microsoft.com/office/drawing/2014/main" id="{428C84D8-19CD-4CD2-8721-9D72ACF06F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535" y="2285581"/>
            <a:ext cx="8460432" cy="64252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9A71D8E6-2031-4FAC-A52E-90E7E1A82E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40181"/>
            <a:ext cx="9144000" cy="117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66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80min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357188" lvl="2" indent="-357188"/>
            <a:r>
              <a:rPr lang="en-US" altLang="zh-CN" sz="2000" dirty="0"/>
              <a:t>Thursday 75min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814388" lvl="3" indent="-357188"/>
            <a:r>
              <a:rPr lang="en-US" altLang="zh-CN" dirty="0"/>
              <a:t>Ordering of topics : </a:t>
            </a:r>
            <a:r>
              <a:rPr lang="en-GB" altLang="zh-CN" dirty="0"/>
              <a:t>Duplex operation </a:t>
            </a:r>
            <a:r>
              <a:rPr lang="en-US" altLang="zh-CN" dirty="0"/>
              <a:t>--&gt; Other aspects</a:t>
            </a:r>
          </a:p>
          <a:p>
            <a:pPr marL="357188" lvl="2" indent="-357188"/>
            <a:r>
              <a:rPr lang="en-US" altLang="zh-CN" sz="2000" dirty="0"/>
              <a:t>Friday 50min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814388" lvl="3" indent="-357188"/>
            <a:r>
              <a:rPr lang="en-US" altLang="zh-CN" dirty="0"/>
              <a:t>Ordering of topics : Reduced Max BW --&gt; RAN2-led features</a:t>
            </a:r>
          </a:p>
          <a:p>
            <a:pPr marL="758788" lvl="2" indent="0">
              <a:buNone/>
            </a:pPr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94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692696"/>
            <a:ext cx="8507288" cy="504056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357188" indent="-357188"/>
            <a:r>
              <a:rPr lang="en-US" altLang="zh-CN" sz="2000" dirty="0"/>
              <a:t>Wednesday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</a:t>
            </a:r>
          </a:p>
          <a:p>
            <a:pPr marL="1115976" lvl="2" indent="-357188"/>
            <a:r>
              <a:rPr lang="en-GB" altLang="zh-CN" dirty="0"/>
              <a:t>Potential paging enhancements </a:t>
            </a:r>
            <a:r>
              <a:rPr lang="en-US" altLang="zh-CN" dirty="0"/>
              <a:t>Paging</a:t>
            </a:r>
          </a:p>
          <a:p>
            <a:pPr marL="1115976" lvl="2" indent="-357188"/>
            <a:r>
              <a:rPr lang="en-GB" altLang="zh-CN" dirty="0"/>
              <a:t>Potential extension(s) to Rel-16 DCI-based power saving adaptation</a:t>
            </a:r>
          </a:p>
          <a:p>
            <a:pPr marL="357188" indent="-357188"/>
            <a:r>
              <a:rPr lang="en-US" altLang="zh-CN" sz="2000" dirty="0"/>
              <a:t>Friday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</a:t>
            </a:r>
          </a:p>
          <a:p>
            <a:pPr marL="1115976" lvl="2" indent="-357188"/>
            <a:r>
              <a:rPr lang="en-GB" altLang="zh-CN" dirty="0"/>
              <a:t>Potential extension(s) to Rel-16 DCI-based power saving adaptation</a:t>
            </a:r>
          </a:p>
          <a:p>
            <a:pPr marL="1115976" lvl="2" indent="-357188"/>
            <a:r>
              <a:rPr lang="en-GB" altLang="zh-CN" dirty="0"/>
              <a:t>Potential paging enhancements </a:t>
            </a:r>
            <a:r>
              <a:rPr lang="en-US" altLang="zh-CN" dirty="0"/>
              <a:t>Paging</a:t>
            </a:r>
            <a:endParaRPr lang="en-US" altLang="zh-CN" sz="2000" dirty="0"/>
          </a:p>
          <a:p>
            <a:pPr marL="1115976" lvl="2" indent="-357188"/>
            <a:r>
              <a:rPr lang="en-GB" altLang="zh-CN" dirty="0"/>
              <a:t>TRS/CSI-RS occasion(s) for idle/inactive </a:t>
            </a:r>
            <a:r>
              <a:rPr lang="en-GB" altLang="zh-CN" dirty="0" err="1"/>
              <a:t>Ues</a:t>
            </a:r>
            <a:r>
              <a:rPr lang="en-GB" altLang="zh-CN" dirty="0"/>
              <a:t>, </a:t>
            </a:r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32798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64" y="908720"/>
            <a:ext cx="8363272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357188" indent="-357188"/>
            <a:r>
              <a:rPr lang="en-US" altLang="zh-CN" sz="2000" dirty="0"/>
              <a:t>Wednesday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</a:t>
            </a:r>
          </a:p>
          <a:p>
            <a:pPr marL="1115976" lvl="2" indent="-357188"/>
            <a:r>
              <a:rPr lang="en-GB" altLang="zh-CN" sz="2000" dirty="0"/>
              <a:t>Joint channel estimation for PUSCH </a:t>
            </a:r>
            <a:r>
              <a:rPr lang="en-US" altLang="zh-CN" dirty="0"/>
              <a:t>--&gt;</a:t>
            </a:r>
            <a:r>
              <a:rPr lang="en-US" altLang="zh-CN" sz="1600" dirty="0"/>
              <a:t> </a:t>
            </a:r>
            <a:r>
              <a:rPr lang="en-US" altLang="zh-CN" sz="2000" dirty="0"/>
              <a:t>Order in AI </a:t>
            </a:r>
          </a:p>
          <a:p>
            <a:pPr marL="357188" indent="-357188"/>
            <a:r>
              <a:rPr lang="en-US" altLang="zh-CN" sz="2000" dirty="0"/>
              <a:t>Friday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</a:t>
            </a:r>
          </a:p>
        </p:txBody>
      </p:sp>
    </p:spTree>
    <p:extLst>
      <p:ext uri="{BB962C8B-B14F-4D97-AF65-F5344CB8AC3E}">
        <p14:creationId xmlns:p14="http://schemas.microsoft.com/office/powerpoint/2010/main" val="3114035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30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14 HARQ --&gt;16QAM</a:t>
            </a: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585751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Efficient activation/deactivation --&gt;CCS</a:t>
            </a:r>
            <a:endParaRPr lang="en-US" altLang="ko-KR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08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45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357188" indent="-357188"/>
            <a:r>
              <a:rPr lang="en-US" altLang="zh-CN" sz="2000" dirty="0"/>
              <a:t>Thursday 45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715926" lvl="1" indent="-357188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508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>
            <a:extLst>
              <a:ext uri="{FF2B5EF4-FFF2-40B4-BE49-F238E27FC236}">
                <a16:creationId xmlns:a16="http://schemas.microsoft.com/office/drawing/2014/main" id="{39EE0CFF-1CF4-4572-80DC-737AEB343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0181"/>
            <a:ext cx="9144000" cy="1177637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6C83E3E2-3CD2-4D3F-A6B8-CC8D739DE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88" y="2276872"/>
            <a:ext cx="8513724" cy="64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6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RAN2-led features</a:t>
            </a:r>
            <a:r>
              <a:rPr lang="en-US" altLang="zh-CN" sz="2000" dirty="0"/>
              <a:t> </a:t>
            </a:r>
            <a:r>
              <a:rPr lang="en-US" altLang="zh-CN" dirty="0"/>
              <a:t>--&gt;</a:t>
            </a:r>
            <a:r>
              <a:rPr lang="en-US" altLang="zh-CN" sz="2000" dirty="0"/>
              <a:t> Reduced Max BW</a:t>
            </a:r>
          </a:p>
          <a:p>
            <a:pPr marL="357188" indent="-357188"/>
            <a:r>
              <a:rPr lang="en-US" altLang="zh-CN" sz="2000" dirty="0"/>
              <a:t>Friday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Comebacks on</a:t>
            </a:r>
          </a:p>
          <a:p>
            <a:pPr marL="1115976" lvl="2" indent="-357188"/>
            <a:r>
              <a:rPr lang="en-US" altLang="zh-CN" dirty="0"/>
              <a:t>RAN2-led</a:t>
            </a:r>
          </a:p>
          <a:p>
            <a:pPr marL="1115976" lvl="2" indent="-357188"/>
            <a:r>
              <a:rPr lang="en-US" altLang="zh-CN" dirty="0"/>
              <a:t>Reduced Rx</a:t>
            </a:r>
          </a:p>
          <a:p>
            <a:pPr marL="1115976" lvl="2" indent="-357188"/>
            <a:r>
              <a:rPr lang="en-US" altLang="zh-CN" dirty="0"/>
              <a:t>Reduced Max BW</a:t>
            </a:r>
          </a:p>
          <a:p>
            <a:pPr marL="1115976" lvl="2" indent="-357188"/>
            <a:r>
              <a:rPr lang="en-US" altLang="zh-CN" dirty="0"/>
              <a:t>Duplex operation</a:t>
            </a:r>
          </a:p>
          <a:p>
            <a:pPr marL="1115976" lvl="2" indent="-357188"/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24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Paging</a:t>
            </a:r>
            <a:r>
              <a:rPr lang="zh-CN" altLang="en-US" dirty="0"/>
              <a:t> </a:t>
            </a:r>
            <a:r>
              <a:rPr lang="en-US" altLang="zh-CN" dirty="0"/>
              <a:t>, 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, Paging, TRS/CSI-RS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Paging, DCI-based </a:t>
            </a:r>
            <a:r>
              <a:rPr lang="en-US" altLang="zh-CN" dirty="0" err="1"/>
              <a:t>PowerS</a:t>
            </a:r>
            <a:r>
              <a:rPr lang="en-US" altLang="zh-CN" dirty="0"/>
              <a:t> </a:t>
            </a:r>
            <a:r>
              <a:rPr lang="en-US" altLang="zh-CN" dirty="0" err="1"/>
              <a:t>adapation</a:t>
            </a:r>
            <a:r>
              <a:rPr lang="en-US" altLang="zh-CN" dirty="0"/>
              <a:t>, TRS/CSI-RS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004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 (Targeting 8.8.1.1, 8.8.1.2, 8.8.1.3)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Repetition for Msg3 </a:t>
            </a:r>
            <a:r>
              <a:rPr lang="en-US" altLang="zh-CN" dirty="0"/>
              <a:t>--&gt;</a:t>
            </a:r>
            <a:r>
              <a:rPr lang="en-US" altLang="zh-CN" sz="2000" dirty="0"/>
              <a:t> </a:t>
            </a:r>
            <a:r>
              <a:rPr lang="en-US" altLang="zh-CN" dirty="0"/>
              <a:t>PUSCH Repetition Type A (Targeting 8.8.3, 8.8.2) 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Comebacks on </a:t>
            </a:r>
          </a:p>
          <a:p>
            <a:pPr marL="1115976" lvl="2" indent="-357188"/>
            <a:r>
              <a:rPr lang="en-US" altLang="zh-CN" dirty="0"/>
              <a:t>PUSCH Repetition Type A </a:t>
            </a:r>
            <a:r>
              <a:rPr lang="en-US" altLang="zh-CN" sz="1600" dirty="0"/>
              <a:t>--&gt;</a:t>
            </a:r>
            <a:r>
              <a:rPr lang="en-US" altLang="zh-CN" sz="1500" dirty="0"/>
              <a:t> </a:t>
            </a:r>
            <a:r>
              <a:rPr lang="en-US" altLang="zh-CN" dirty="0"/>
              <a:t>Repetition for Msg3</a:t>
            </a:r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099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50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 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14 HARQ </a:t>
            </a:r>
            <a:r>
              <a:rPr lang="en-US" altLang="zh-CN" dirty="0"/>
              <a:t>--&gt;</a:t>
            </a:r>
            <a:r>
              <a:rPr lang="en-US" altLang="zh-CN" sz="2000" dirty="0"/>
              <a:t> Comebacks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017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Efficient activation/deactivation --&gt; CCS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06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315876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</a:t>
            </a:r>
            <a:r>
              <a:rPr lang="en-US" altLang="ko-KR" dirty="0"/>
              <a:t>: </a:t>
            </a:r>
            <a:r>
              <a:rPr lang="en-US" altLang="zh-CN" dirty="0"/>
              <a:t>Evaluation results --&gt; Evaluation methodology</a:t>
            </a:r>
          </a:p>
        </p:txBody>
      </p:sp>
    </p:spTree>
    <p:extLst>
      <p:ext uri="{BB962C8B-B14F-4D97-AF65-F5344CB8AC3E}">
        <p14:creationId xmlns:p14="http://schemas.microsoft.com/office/powerpoint/2010/main" val="312922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Two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23</a:t>
            </a:r>
            <a:r>
              <a:rPr lang="en-US" altLang="zh-CN" sz="2800" baseline="30000" dirty="0"/>
              <a:t>rd</a:t>
            </a:r>
            <a:r>
              <a:rPr lang="en-US" altLang="zh-CN" sz="2800" dirty="0"/>
              <a:t> – Aug 27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30165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5779</TotalTime>
  <Words>729</Words>
  <Application>Microsoft Office PowerPoint</Application>
  <PresentationFormat>全屏显示(4:3)</PresentationFormat>
  <Paragraphs>87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0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cmcc</cp:lastModifiedBy>
  <cp:revision>131</cp:revision>
  <cp:lastPrinted>2021-08-24T11:19:48Z</cp:lastPrinted>
  <dcterms:created xsi:type="dcterms:W3CDTF">2013-11-22T10:39:44Z</dcterms:created>
  <dcterms:modified xsi:type="dcterms:W3CDTF">2021-08-24T11:20:20Z</dcterms:modified>
</cp:coreProperties>
</file>